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embeddedFontLst>
    <p:embeddedFont>
      <p:font typeface="Gill Sans" panose="020B0502020104020203" pitchFamily="34" charset="-79"/>
      <p:regular r:id="rId15"/>
      <p:bold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9" roundtripDataSignature="AMtx7miGtU1ETS6L0C1D9rX4Jwy4VMhmx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tableStyles" Target="tableStyles.xml"/><Relationship Id="rId10" Type="http://schemas.openxmlformats.org/officeDocument/2006/relationships/slide" Target="slides/slide9.xml"/><Relationship Id="rId19"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8" name="Google Shape;98;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2" name="Google Shape;152;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2dfe922b4a4_2_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8" name="Google Shape;158;g2dfe922b4a4_2_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4" name="Google Shape;164;p1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2dfe922b4a4_0_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2dfe922b4a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2dfe922b4a4_0_2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2dfe922b4a4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6" name="Google Shape;116;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2dfe922b4a4_0_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2dfe922b4a4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2dfe922b4a4_0_11: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2dfe922b4a4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0" name="Google Shape;140;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6" name="Google Shape;146;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4"/>
        <p:cNvGrpSpPr/>
        <p:nvPr/>
      </p:nvGrpSpPr>
      <p:grpSpPr>
        <a:xfrm>
          <a:off x="0" y="0"/>
          <a:ext cx="0" cy="0"/>
          <a:chOff x="0" y="0"/>
          <a:chExt cx="0" cy="0"/>
        </a:xfrm>
      </p:grpSpPr>
      <p:sp>
        <p:nvSpPr>
          <p:cNvPr id="15" name="Google Shape;15;p13"/>
          <p:cNvSpPr txBox="1">
            <a:spLocks noGrp="1"/>
          </p:cNvSpPr>
          <p:nvPr>
            <p:ph type="ctrTitle"/>
          </p:nvPr>
        </p:nvSpPr>
        <p:spPr>
          <a:xfrm>
            <a:off x="2417779" y="802298"/>
            <a:ext cx="8637073" cy="2541431"/>
          </a:xfrm>
          <a:prstGeom prst="rect">
            <a:avLst/>
          </a:prstGeom>
          <a:noFill/>
          <a:ln>
            <a:noFill/>
          </a:ln>
        </p:spPr>
        <p:txBody>
          <a:bodyPr spcFirstLastPara="1" wrap="square" lIns="91425" tIns="45700" rIns="91425" bIns="0" anchor="b" anchorCtr="0">
            <a:normAutofit/>
          </a:bodyPr>
          <a:lstStyle>
            <a:lvl1pPr lvl="0" algn="l">
              <a:lnSpc>
                <a:spcPct val="90000"/>
              </a:lnSpc>
              <a:spcBef>
                <a:spcPts val="0"/>
              </a:spcBef>
              <a:spcAft>
                <a:spcPts val="0"/>
              </a:spcAft>
              <a:buClr>
                <a:schemeClr val="dk1"/>
              </a:buClr>
              <a:buSzPts val="6600"/>
              <a:buFont typeface="Gill Sans"/>
              <a:buNone/>
              <a:defRPr sz="6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13"/>
          <p:cNvSpPr txBox="1">
            <a:spLocks noGrp="1"/>
          </p:cNvSpPr>
          <p:nvPr>
            <p:ph type="subTitle" idx="1"/>
          </p:nvPr>
        </p:nvSpPr>
        <p:spPr>
          <a:xfrm>
            <a:off x="2417780" y="3531204"/>
            <a:ext cx="8637072" cy="977621"/>
          </a:xfrm>
          <a:prstGeom prst="rect">
            <a:avLst/>
          </a:prstGeom>
          <a:noFill/>
          <a:ln>
            <a:noFill/>
          </a:ln>
        </p:spPr>
        <p:txBody>
          <a:bodyPr spcFirstLastPara="1" wrap="square" lIns="91425" tIns="91425" rIns="91425" bIns="91425" anchor="t" anchorCtr="0">
            <a:normAutofit/>
          </a:bodyPr>
          <a:lstStyle>
            <a:lvl1pPr lvl="0" algn="l">
              <a:lnSpc>
                <a:spcPct val="120000"/>
              </a:lnSpc>
              <a:spcBef>
                <a:spcPts val="1000"/>
              </a:spcBef>
              <a:spcAft>
                <a:spcPts val="0"/>
              </a:spcAft>
              <a:buSzPts val="1800"/>
              <a:buNone/>
              <a:defRPr sz="1800" b="0" cap="none">
                <a:solidFill>
                  <a:schemeClr val="dk1"/>
                </a:solidFill>
              </a:defRPr>
            </a:lvl1pPr>
            <a:lvl2pPr lvl="1" algn="ctr">
              <a:lnSpc>
                <a:spcPct val="120000"/>
              </a:lnSpc>
              <a:spcBef>
                <a:spcPts val="500"/>
              </a:spcBef>
              <a:spcAft>
                <a:spcPts val="0"/>
              </a:spcAft>
              <a:buSzPts val="1800"/>
              <a:buNone/>
              <a:defRPr sz="1800"/>
            </a:lvl2pPr>
            <a:lvl3pPr lvl="2" algn="ctr">
              <a:lnSpc>
                <a:spcPct val="120000"/>
              </a:lnSpc>
              <a:spcBef>
                <a:spcPts val="500"/>
              </a:spcBef>
              <a:spcAft>
                <a:spcPts val="0"/>
              </a:spcAft>
              <a:buSzPts val="1800"/>
              <a:buNone/>
              <a:defRPr sz="1800"/>
            </a:lvl3pPr>
            <a:lvl4pPr lvl="3" algn="ctr">
              <a:lnSpc>
                <a:spcPct val="120000"/>
              </a:lnSpc>
              <a:spcBef>
                <a:spcPts val="500"/>
              </a:spcBef>
              <a:spcAft>
                <a:spcPts val="0"/>
              </a:spcAft>
              <a:buSzPts val="1600"/>
              <a:buNone/>
              <a:defRPr sz="1600"/>
            </a:lvl4pPr>
            <a:lvl5pPr lvl="4" algn="ctr">
              <a:lnSpc>
                <a:spcPct val="120000"/>
              </a:lnSpc>
              <a:spcBef>
                <a:spcPts val="500"/>
              </a:spcBef>
              <a:spcAft>
                <a:spcPts val="0"/>
              </a:spcAft>
              <a:buSzPts val="1600"/>
              <a:buNone/>
              <a:defRPr sz="1600"/>
            </a:lvl5pPr>
            <a:lvl6pPr lvl="5" algn="ctr">
              <a:lnSpc>
                <a:spcPct val="120000"/>
              </a:lnSpc>
              <a:spcBef>
                <a:spcPts val="500"/>
              </a:spcBef>
              <a:spcAft>
                <a:spcPts val="0"/>
              </a:spcAft>
              <a:buSzPts val="1600"/>
              <a:buNone/>
              <a:defRPr sz="1600"/>
            </a:lvl6pPr>
            <a:lvl7pPr lvl="6" algn="ctr">
              <a:lnSpc>
                <a:spcPct val="120000"/>
              </a:lnSpc>
              <a:spcBef>
                <a:spcPts val="500"/>
              </a:spcBef>
              <a:spcAft>
                <a:spcPts val="0"/>
              </a:spcAft>
              <a:buSzPts val="1600"/>
              <a:buNone/>
              <a:defRPr sz="1600"/>
            </a:lvl7pPr>
            <a:lvl8pPr lvl="7" algn="ctr">
              <a:lnSpc>
                <a:spcPct val="120000"/>
              </a:lnSpc>
              <a:spcBef>
                <a:spcPts val="500"/>
              </a:spcBef>
              <a:spcAft>
                <a:spcPts val="0"/>
              </a:spcAft>
              <a:buSzPts val="1600"/>
              <a:buNone/>
              <a:defRPr sz="1600"/>
            </a:lvl8pPr>
            <a:lvl9pPr lvl="8" algn="ctr">
              <a:lnSpc>
                <a:spcPct val="120000"/>
              </a:lnSpc>
              <a:spcBef>
                <a:spcPts val="500"/>
              </a:spcBef>
              <a:spcAft>
                <a:spcPts val="0"/>
              </a:spcAft>
              <a:buSzPts val="1600"/>
              <a:buNone/>
              <a:defRPr sz="1600"/>
            </a:lvl9pPr>
          </a:lstStyle>
          <a:p>
            <a:endParaRPr/>
          </a:p>
        </p:txBody>
      </p:sp>
      <p:sp>
        <p:nvSpPr>
          <p:cNvPr id="17" name="Google Shape;17;p13"/>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13"/>
          <p:cNvSpPr txBox="1">
            <a:spLocks noGrp="1"/>
          </p:cNvSpPr>
          <p:nvPr>
            <p:ph type="ftr" idx="11"/>
          </p:nvPr>
        </p:nvSpPr>
        <p:spPr>
          <a:xfrm>
            <a:off x="2416500" y="329307"/>
            <a:ext cx="4973915" cy="309201"/>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3"/>
          <p:cNvSpPr txBox="1">
            <a:spLocks noGrp="1"/>
          </p:cNvSpPr>
          <p:nvPr>
            <p:ph type="sldNum" idx="12"/>
          </p:nvPr>
        </p:nvSpPr>
        <p:spPr>
          <a:xfrm>
            <a:off x="1437664" y="798973"/>
            <a:ext cx="811019" cy="503578"/>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1pPr>
            <a:lvl2pPr marL="0" marR="0" lvl="1"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2pPr>
            <a:lvl3pPr marL="0" marR="0" lvl="2"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3pPr>
            <a:lvl4pPr marL="0" marR="0" lvl="3"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4pPr>
            <a:lvl5pPr marL="0" marR="0" lvl="4"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5pPr>
            <a:lvl6pPr marL="0" marR="0" lvl="5"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6pPr>
            <a:lvl7pPr marL="0" marR="0" lvl="6"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7pPr>
            <a:lvl8pPr marL="0" marR="0" lvl="7"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8pPr>
            <a:lvl9pPr marL="0" marR="0" lvl="8"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US"/>
              <a:t>‹#›</a:t>
            </a:fld>
            <a:endParaRPr/>
          </a:p>
        </p:txBody>
      </p:sp>
      <p:cxnSp>
        <p:nvCxnSpPr>
          <p:cNvPr id="20" name="Google Shape;20;p13"/>
          <p:cNvCxnSpPr/>
          <p:nvPr/>
        </p:nvCxnSpPr>
        <p:spPr>
          <a:xfrm>
            <a:off x="2417780" y="3528542"/>
            <a:ext cx="8637072"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2"/>
        <p:cNvGrpSpPr/>
        <p:nvPr/>
      </p:nvGrpSpPr>
      <p:grpSpPr>
        <a:xfrm>
          <a:off x="0" y="0"/>
          <a:ext cx="0" cy="0"/>
          <a:chOff x="0" y="0"/>
          <a:chExt cx="0" cy="0"/>
        </a:xfrm>
      </p:grpSpPr>
      <p:sp>
        <p:nvSpPr>
          <p:cNvPr id="83" name="Google Shape;83;p22"/>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22"/>
          <p:cNvSpPr txBox="1">
            <a:spLocks noGrp="1"/>
          </p:cNvSpPr>
          <p:nvPr>
            <p:ph type="body" idx="1"/>
          </p:nvPr>
        </p:nvSpPr>
        <p:spPr>
          <a:xfrm rot="5400000">
            <a:off x="4527910" y="-1060599"/>
            <a:ext cx="3450613" cy="9603275"/>
          </a:xfrm>
          <a:prstGeom prst="rect">
            <a:avLst/>
          </a:prstGeom>
          <a:noFill/>
          <a:ln>
            <a:noFill/>
          </a:ln>
        </p:spPr>
        <p:txBody>
          <a:bodyPr spcFirstLastPara="1" wrap="square" lIns="91425" tIns="45700" rIns="91425" bIns="45700" anchor="t" anchorCtr="0">
            <a:normAutofit/>
          </a:bodyPr>
          <a:lstStyle>
            <a:lvl1pPr marL="457200" lvl="0" indent="-342900" algn="l">
              <a:lnSpc>
                <a:spcPct val="120000"/>
              </a:lnSpc>
              <a:spcBef>
                <a:spcPts val="1000"/>
              </a:spcBef>
              <a:spcAft>
                <a:spcPts val="0"/>
              </a:spcAft>
              <a:buSzPts val="1800"/>
              <a:buChar char="•"/>
              <a:defRPr/>
            </a:lvl1pPr>
            <a:lvl2pPr marL="914400" lvl="1" indent="-342900" algn="l">
              <a:lnSpc>
                <a:spcPct val="120000"/>
              </a:lnSpc>
              <a:spcBef>
                <a:spcPts val="500"/>
              </a:spcBef>
              <a:spcAft>
                <a:spcPts val="0"/>
              </a:spcAft>
              <a:buSzPts val="1800"/>
              <a:buChar char="•"/>
              <a:defRPr/>
            </a:lvl2pPr>
            <a:lvl3pPr marL="1371600" lvl="2" indent="-342900" algn="l">
              <a:lnSpc>
                <a:spcPct val="120000"/>
              </a:lnSpc>
              <a:spcBef>
                <a:spcPts val="500"/>
              </a:spcBef>
              <a:spcAft>
                <a:spcPts val="0"/>
              </a:spcAft>
              <a:buSzPts val="1800"/>
              <a:buChar char="•"/>
              <a:defRPr/>
            </a:lvl3pPr>
            <a:lvl4pPr marL="1828800" lvl="3" indent="-342900" algn="l">
              <a:lnSpc>
                <a:spcPct val="120000"/>
              </a:lnSpc>
              <a:spcBef>
                <a:spcPts val="500"/>
              </a:spcBef>
              <a:spcAft>
                <a:spcPts val="0"/>
              </a:spcAft>
              <a:buSzPts val="1800"/>
              <a:buChar char="•"/>
              <a:defRPr/>
            </a:lvl4pPr>
            <a:lvl5pPr marL="2286000" lvl="4" indent="-342900" algn="l">
              <a:lnSpc>
                <a:spcPct val="120000"/>
              </a:lnSpc>
              <a:spcBef>
                <a:spcPts val="500"/>
              </a:spcBef>
              <a:spcAft>
                <a:spcPts val="0"/>
              </a:spcAft>
              <a:buSzPts val="1800"/>
              <a:buChar char="•"/>
              <a:defRPr/>
            </a:lvl5pPr>
            <a:lvl6pPr marL="2743200" lvl="5" indent="-342900" algn="l">
              <a:lnSpc>
                <a:spcPct val="120000"/>
              </a:lnSpc>
              <a:spcBef>
                <a:spcPts val="500"/>
              </a:spcBef>
              <a:spcAft>
                <a:spcPts val="0"/>
              </a:spcAft>
              <a:buSzPts val="1800"/>
              <a:buChar char="•"/>
              <a:defRPr/>
            </a:lvl6pPr>
            <a:lvl7pPr marL="3200400" lvl="6" indent="-342900" algn="l">
              <a:lnSpc>
                <a:spcPct val="120000"/>
              </a:lnSpc>
              <a:spcBef>
                <a:spcPts val="500"/>
              </a:spcBef>
              <a:spcAft>
                <a:spcPts val="0"/>
              </a:spcAft>
              <a:buSzPts val="1800"/>
              <a:buChar char="•"/>
              <a:defRPr/>
            </a:lvl7pPr>
            <a:lvl8pPr marL="3657600" lvl="7" indent="-342900" algn="l">
              <a:lnSpc>
                <a:spcPct val="120000"/>
              </a:lnSpc>
              <a:spcBef>
                <a:spcPts val="500"/>
              </a:spcBef>
              <a:spcAft>
                <a:spcPts val="0"/>
              </a:spcAft>
              <a:buSzPts val="1800"/>
              <a:buChar char="•"/>
              <a:defRPr/>
            </a:lvl8pPr>
            <a:lvl9pPr marL="4114800" lvl="8" indent="-342900" algn="l">
              <a:lnSpc>
                <a:spcPct val="120000"/>
              </a:lnSpc>
              <a:spcBef>
                <a:spcPts val="500"/>
              </a:spcBef>
              <a:spcAft>
                <a:spcPts val="0"/>
              </a:spcAft>
              <a:buSzPts val="1800"/>
              <a:buChar char="•"/>
              <a:defRPr/>
            </a:lvl9pPr>
          </a:lstStyle>
          <a:p>
            <a:endParaRPr/>
          </a:p>
        </p:txBody>
      </p:sp>
      <p:sp>
        <p:nvSpPr>
          <p:cNvPr id="85" name="Google Shape;85;p22"/>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6" name="Google Shape;86;p22"/>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7" name="Google Shape;87;p22"/>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1pPr>
            <a:lvl2pPr marL="0" marR="0" lvl="1"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2pPr>
            <a:lvl3pPr marL="0" marR="0" lvl="2"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3pPr>
            <a:lvl4pPr marL="0" marR="0" lvl="3"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4pPr>
            <a:lvl5pPr marL="0" marR="0" lvl="4"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5pPr>
            <a:lvl6pPr marL="0" marR="0" lvl="5"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6pPr>
            <a:lvl7pPr marL="0" marR="0" lvl="6"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7pPr>
            <a:lvl8pPr marL="0" marR="0" lvl="7"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8pPr>
            <a:lvl9pPr marL="0" marR="0" lvl="8"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US"/>
              <a:t>‹#›</a:t>
            </a:fld>
            <a:endParaRPr/>
          </a:p>
        </p:txBody>
      </p:sp>
      <p:cxnSp>
        <p:nvCxnSpPr>
          <p:cNvPr id="88" name="Google Shape;88;p22"/>
          <p:cNvCxnSpPr/>
          <p:nvPr/>
        </p:nvCxnSpPr>
        <p:spPr>
          <a:xfrm>
            <a:off x="1453896" y="1847088"/>
            <a:ext cx="9607522"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9"/>
        <p:cNvGrpSpPr/>
        <p:nvPr/>
      </p:nvGrpSpPr>
      <p:grpSpPr>
        <a:xfrm>
          <a:off x="0" y="0"/>
          <a:ext cx="0" cy="0"/>
          <a:chOff x="0" y="0"/>
          <a:chExt cx="0" cy="0"/>
        </a:xfrm>
      </p:grpSpPr>
      <p:sp>
        <p:nvSpPr>
          <p:cNvPr id="90" name="Google Shape;90;p23"/>
          <p:cNvSpPr txBox="1">
            <a:spLocks noGrp="1"/>
          </p:cNvSpPr>
          <p:nvPr>
            <p:ph type="title"/>
          </p:nvPr>
        </p:nvSpPr>
        <p:spPr>
          <a:xfrm rot="5400000">
            <a:off x="7917038" y="2321047"/>
            <a:ext cx="4659889" cy="1615742"/>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1"/>
              </a:buClr>
              <a:buSzPts val="3200"/>
              <a:buFont typeface="Gill Sans"/>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23"/>
          <p:cNvSpPr txBox="1">
            <a:spLocks noGrp="1"/>
          </p:cNvSpPr>
          <p:nvPr>
            <p:ph type="body" idx="1"/>
          </p:nvPr>
        </p:nvSpPr>
        <p:spPr>
          <a:xfrm rot="5400000">
            <a:off x="3029143" y="-785498"/>
            <a:ext cx="4659889" cy="7828830"/>
          </a:xfrm>
          <a:prstGeom prst="rect">
            <a:avLst/>
          </a:prstGeom>
          <a:noFill/>
          <a:ln>
            <a:noFill/>
          </a:ln>
        </p:spPr>
        <p:txBody>
          <a:bodyPr spcFirstLastPara="1" wrap="square" lIns="91425" tIns="45700" rIns="91425" bIns="45700" anchor="t" anchorCtr="0">
            <a:normAutofit/>
          </a:bodyPr>
          <a:lstStyle>
            <a:lvl1pPr marL="457200" lvl="0" indent="-342900" algn="l">
              <a:lnSpc>
                <a:spcPct val="120000"/>
              </a:lnSpc>
              <a:spcBef>
                <a:spcPts val="1000"/>
              </a:spcBef>
              <a:spcAft>
                <a:spcPts val="0"/>
              </a:spcAft>
              <a:buSzPts val="1800"/>
              <a:buChar char="•"/>
              <a:defRPr/>
            </a:lvl1pPr>
            <a:lvl2pPr marL="914400" lvl="1" indent="-342900" algn="l">
              <a:lnSpc>
                <a:spcPct val="120000"/>
              </a:lnSpc>
              <a:spcBef>
                <a:spcPts val="500"/>
              </a:spcBef>
              <a:spcAft>
                <a:spcPts val="0"/>
              </a:spcAft>
              <a:buSzPts val="1800"/>
              <a:buChar char="•"/>
              <a:defRPr/>
            </a:lvl2pPr>
            <a:lvl3pPr marL="1371600" lvl="2" indent="-342900" algn="l">
              <a:lnSpc>
                <a:spcPct val="120000"/>
              </a:lnSpc>
              <a:spcBef>
                <a:spcPts val="500"/>
              </a:spcBef>
              <a:spcAft>
                <a:spcPts val="0"/>
              </a:spcAft>
              <a:buSzPts val="1800"/>
              <a:buChar char="•"/>
              <a:defRPr/>
            </a:lvl3pPr>
            <a:lvl4pPr marL="1828800" lvl="3" indent="-342900" algn="l">
              <a:lnSpc>
                <a:spcPct val="120000"/>
              </a:lnSpc>
              <a:spcBef>
                <a:spcPts val="500"/>
              </a:spcBef>
              <a:spcAft>
                <a:spcPts val="0"/>
              </a:spcAft>
              <a:buSzPts val="1800"/>
              <a:buChar char="•"/>
              <a:defRPr/>
            </a:lvl4pPr>
            <a:lvl5pPr marL="2286000" lvl="4" indent="-342900" algn="l">
              <a:lnSpc>
                <a:spcPct val="120000"/>
              </a:lnSpc>
              <a:spcBef>
                <a:spcPts val="500"/>
              </a:spcBef>
              <a:spcAft>
                <a:spcPts val="0"/>
              </a:spcAft>
              <a:buSzPts val="1800"/>
              <a:buChar char="•"/>
              <a:defRPr/>
            </a:lvl5pPr>
            <a:lvl6pPr marL="2743200" lvl="5" indent="-342900" algn="l">
              <a:lnSpc>
                <a:spcPct val="120000"/>
              </a:lnSpc>
              <a:spcBef>
                <a:spcPts val="500"/>
              </a:spcBef>
              <a:spcAft>
                <a:spcPts val="0"/>
              </a:spcAft>
              <a:buSzPts val="1800"/>
              <a:buChar char="•"/>
              <a:defRPr/>
            </a:lvl6pPr>
            <a:lvl7pPr marL="3200400" lvl="6" indent="-342900" algn="l">
              <a:lnSpc>
                <a:spcPct val="120000"/>
              </a:lnSpc>
              <a:spcBef>
                <a:spcPts val="500"/>
              </a:spcBef>
              <a:spcAft>
                <a:spcPts val="0"/>
              </a:spcAft>
              <a:buSzPts val="1800"/>
              <a:buChar char="•"/>
              <a:defRPr/>
            </a:lvl7pPr>
            <a:lvl8pPr marL="3657600" lvl="7" indent="-342900" algn="l">
              <a:lnSpc>
                <a:spcPct val="120000"/>
              </a:lnSpc>
              <a:spcBef>
                <a:spcPts val="500"/>
              </a:spcBef>
              <a:spcAft>
                <a:spcPts val="0"/>
              </a:spcAft>
              <a:buSzPts val="1800"/>
              <a:buChar char="•"/>
              <a:defRPr/>
            </a:lvl8pPr>
            <a:lvl9pPr marL="4114800" lvl="8" indent="-342900" algn="l">
              <a:lnSpc>
                <a:spcPct val="120000"/>
              </a:lnSpc>
              <a:spcBef>
                <a:spcPts val="500"/>
              </a:spcBef>
              <a:spcAft>
                <a:spcPts val="0"/>
              </a:spcAft>
              <a:buSzPts val="1800"/>
              <a:buChar char="•"/>
              <a:defRPr/>
            </a:lvl9pPr>
          </a:lstStyle>
          <a:p>
            <a:endParaRPr/>
          </a:p>
        </p:txBody>
      </p:sp>
      <p:sp>
        <p:nvSpPr>
          <p:cNvPr id="92" name="Google Shape;92;p23"/>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3" name="Google Shape;93;p23"/>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4" name="Google Shape;94;p23"/>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1pPr>
            <a:lvl2pPr marL="0" marR="0" lvl="1"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2pPr>
            <a:lvl3pPr marL="0" marR="0" lvl="2"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3pPr>
            <a:lvl4pPr marL="0" marR="0" lvl="3"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4pPr>
            <a:lvl5pPr marL="0" marR="0" lvl="4"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5pPr>
            <a:lvl6pPr marL="0" marR="0" lvl="5"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6pPr>
            <a:lvl7pPr marL="0" marR="0" lvl="6"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7pPr>
            <a:lvl8pPr marL="0" marR="0" lvl="7"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8pPr>
            <a:lvl9pPr marL="0" marR="0" lvl="8"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US"/>
              <a:t>‹#›</a:t>
            </a:fld>
            <a:endParaRPr/>
          </a:p>
        </p:txBody>
      </p:sp>
      <p:cxnSp>
        <p:nvCxnSpPr>
          <p:cNvPr id="95" name="Google Shape;95;p23"/>
          <p:cNvCxnSpPr/>
          <p:nvPr/>
        </p:nvCxnSpPr>
        <p:spPr>
          <a:xfrm>
            <a:off x="9439111" y="798973"/>
            <a:ext cx="0" cy="4659889"/>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14"/>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14"/>
          <p:cNvSpPr txBox="1">
            <a:spLocks noGrp="1"/>
          </p:cNvSpPr>
          <p:nvPr>
            <p:ph type="body" idx="1"/>
          </p:nvPr>
        </p:nvSpPr>
        <p:spPr>
          <a:xfrm>
            <a:off x="1451579" y="2015732"/>
            <a:ext cx="9603275" cy="3450613"/>
          </a:xfrm>
          <a:prstGeom prst="rect">
            <a:avLst/>
          </a:prstGeom>
          <a:noFill/>
          <a:ln>
            <a:noFill/>
          </a:ln>
        </p:spPr>
        <p:txBody>
          <a:bodyPr spcFirstLastPara="1" wrap="square" lIns="91425" tIns="45700" rIns="91425" bIns="45700" anchor="t" anchorCtr="0">
            <a:normAutofit/>
          </a:bodyPr>
          <a:lstStyle>
            <a:lvl1pPr marL="457200" lvl="0" indent="-342900" algn="l">
              <a:lnSpc>
                <a:spcPct val="120000"/>
              </a:lnSpc>
              <a:spcBef>
                <a:spcPts val="1000"/>
              </a:spcBef>
              <a:spcAft>
                <a:spcPts val="0"/>
              </a:spcAft>
              <a:buSzPts val="1800"/>
              <a:buChar char="•"/>
              <a:defRPr/>
            </a:lvl1pPr>
            <a:lvl2pPr marL="914400" lvl="1" indent="-342900" algn="l">
              <a:lnSpc>
                <a:spcPct val="120000"/>
              </a:lnSpc>
              <a:spcBef>
                <a:spcPts val="500"/>
              </a:spcBef>
              <a:spcAft>
                <a:spcPts val="0"/>
              </a:spcAft>
              <a:buSzPts val="1800"/>
              <a:buChar char="•"/>
              <a:defRPr/>
            </a:lvl2pPr>
            <a:lvl3pPr marL="1371600" lvl="2" indent="-342900" algn="l">
              <a:lnSpc>
                <a:spcPct val="120000"/>
              </a:lnSpc>
              <a:spcBef>
                <a:spcPts val="500"/>
              </a:spcBef>
              <a:spcAft>
                <a:spcPts val="0"/>
              </a:spcAft>
              <a:buSzPts val="1800"/>
              <a:buChar char="•"/>
              <a:defRPr/>
            </a:lvl3pPr>
            <a:lvl4pPr marL="1828800" lvl="3" indent="-342900" algn="l">
              <a:lnSpc>
                <a:spcPct val="120000"/>
              </a:lnSpc>
              <a:spcBef>
                <a:spcPts val="500"/>
              </a:spcBef>
              <a:spcAft>
                <a:spcPts val="0"/>
              </a:spcAft>
              <a:buSzPts val="1800"/>
              <a:buChar char="•"/>
              <a:defRPr/>
            </a:lvl4pPr>
            <a:lvl5pPr marL="2286000" lvl="4" indent="-342900" algn="l">
              <a:lnSpc>
                <a:spcPct val="120000"/>
              </a:lnSpc>
              <a:spcBef>
                <a:spcPts val="500"/>
              </a:spcBef>
              <a:spcAft>
                <a:spcPts val="0"/>
              </a:spcAft>
              <a:buSzPts val="1800"/>
              <a:buChar char="•"/>
              <a:defRPr/>
            </a:lvl5pPr>
            <a:lvl6pPr marL="2743200" lvl="5" indent="-342900" algn="l">
              <a:lnSpc>
                <a:spcPct val="120000"/>
              </a:lnSpc>
              <a:spcBef>
                <a:spcPts val="500"/>
              </a:spcBef>
              <a:spcAft>
                <a:spcPts val="0"/>
              </a:spcAft>
              <a:buSzPts val="1800"/>
              <a:buChar char="•"/>
              <a:defRPr/>
            </a:lvl6pPr>
            <a:lvl7pPr marL="3200400" lvl="6" indent="-342900" algn="l">
              <a:lnSpc>
                <a:spcPct val="120000"/>
              </a:lnSpc>
              <a:spcBef>
                <a:spcPts val="500"/>
              </a:spcBef>
              <a:spcAft>
                <a:spcPts val="0"/>
              </a:spcAft>
              <a:buSzPts val="1800"/>
              <a:buChar char="•"/>
              <a:defRPr/>
            </a:lvl7pPr>
            <a:lvl8pPr marL="3657600" lvl="7" indent="-342900" algn="l">
              <a:lnSpc>
                <a:spcPct val="120000"/>
              </a:lnSpc>
              <a:spcBef>
                <a:spcPts val="500"/>
              </a:spcBef>
              <a:spcAft>
                <a:spcPts val="0"/>
              </a:spcAft>
              <a:buSzPts val="1800"/>
              <a:buChar char="•"/>
              <a:defRPr/>
            </a:lvl8pPr>
            <a:lvl9pPr marL="4114800" lvl="8" indent="-342900" algn="l">
              <a:lnSpc>
                <a:spcPct val="120000"/>
              </a:lnSpc>
              <a:spcBef>
                <a:spcPts val="500"/>
              </a:spcBef>
              <a:spcAft>
                <a:spcPts val="0"/>
              </a:spcAft>
              <a:buSzPts val="1800"/>
              <a:buChar char="•"/>
              <a:defRPr/>
            </a:lvl9pPr>
          </a:lstStyle>
          <a:p>
            <a:endParaRPr/>
          </a:p>
        </p:txBody>
      </p:sp>
      <p:sp>
        <p:nvSpPr>
          <p:cNvPr id="24" name="Google Shape;24;p14"/>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4"/>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14"/>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1pPr>
            <a:lvl2pPr marL="0" marR="0" lvl="1"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2pPr>
            <a:lvl3pPr marL="0" marR="0" lvl="2"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3pPr>
            <a:lvl4pPr marL="0" marR="0" lvl="3"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4pPr>
            <a:lvl5pPr marL="0" marR="0" lvl="4"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5pPr>
            <a:lvl6pPr marL="0" marR="0" lvl="5"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6pPr>
            <a:lvl7pPr marL="0" marR="0" lvl="6"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7pPr>
            <a:lvl8pPr marL="0" marR="0" lvl="7"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8pPr>
            <a:lvl9pPr marL="0" marR="0" lvl="8"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US"/>
              <a:t>‹#›</a:t>
            </a:fld>
            <a:endParaRPr/>
          </a:p>
        </p:txBody>
      </p:sp>
      <p:cxnSp>
        <p:nvCxnSpPr>
          <p:cNvPr id="27" name="Google Shape;27;p14"/>
          <p:cNvCxnSpPr/>
          <p:nvPr/>
        </p:nvCxnSpPr>
        <p:spPr>
          <a:xfrm>
            <a:off x="1453896" y="1847088"/>
            <a:ext cx="9607522"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8"/>
        <p:cNvGrpSpPr/>
        <p:nvPr/>
      </p:nvGrpSpPr>
      <p:grpSpPr>
        <a:xfrm>
          <a:off x="0" y="0"/>
          <a:ext cx="0" cy="0"/>
          <a:chOff x="0" y="0"/>
          <a:chExt cx="0" cy="0"/>
        </a:xfrm>
      </p:grpSpPr>
      <p:sp>
        <p:nvSpPr>
          <p:cNvPr id="29" name="Google Shape;29;p15"/>
          <p:cNvSpPr txBox="1">
            <a:spLocks noGrp="1"/>
          </p:cNvSpPr>
          <p:nvPr>
            <p:ph type="title"/>
          </p:nvPr>
        </p:nvSpPr>
        <p:spPr>
          <a:xfrm>
            <a:off x="1454239" y="1756130"/>
            <a:ext cx="8643154" cy="188795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600"/>
              <a:buFont typeface="Gill Sans"/>
              <a:buNone/>
              <a:defRPr sz="3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15"/>
          <p:cNvSpPr txBox="1">
            <a:spLocks noGrp="1"/>
          </p:cNvSpPr>
          <p:nvPr>
            <p:ph type="body" idx="1"/>
          </p:nvPr>
        </p:nvSpPr>
        <p:spPr>
          <a:xfrm>
            <a:off x="1454239" y="3806195"/>
            <a:ext cx="8630446" cy="1012929"/>
          </a:xfrm>
          <a:prstGeom prst="rect">
            <a:avLst/>
          </a:prstGeom>
          <a:noFill/>
          <a:ln>
            <a:noFill/>
          </a:ln>
        </p:spPr>
        <p:txBody>
          <a:bodyPr spcFirstLastPara="1" wrap="square" lIns="91425" tIns="91425" rIns="91425" bIns="45700" anchor="t" anchorCtr="0">
            <a:normAutofit/>
          </a:bodyPr>
          <a:lstStyle>
            <a:lvl1pPr marL="457200" lvl="0" indent="-228600" algn="l">
              <a:lnSpc>
                <a:spcPct val="120000"/>
              </a:lnSpc>
              <a:spcBef>
                <a:spcPts val="1000"/>
              </a:spcBef>
              <a:spcAft>
                <a:spcPts val="0"/>
              </a:spcAft>
              <a:buSzPts val="1800"/>
              <a:buNone/>
              <a:defRPr sz="1800">
                <a:solidFill>
                  <a:schemeClr val="dk1"/>
                </a:solidFill>
              </a:defRPr>
            </a:lvl1pPr>
            <a:lvl2pPr marL="914400" lvl="1" indent="-228600" algn="l">
              <a:lnSpc>
                <a:spcPct val="120000"/>
              </a:lnSpc>
              <a:spcBef>
                <a:spcPts val="500"/>
              </a:spcBef>
              <a:spcAft>
                <a:spcPts val="0"/>
              </a:spcAft>
              <a:buSzPts val="1800"/>
              <a:buNone/>
              <a:defRPr sz="1800">
                <a:solidFill>
                  <a:srgbClr val="888888"/>
                </a:solidFill>
              </a:defRPr>
            </a:lvl2pPr>
            <a:lvl3pPr marL="1371600" lvl="2" indent="-228600" algn="l">
              <a:lnSpc>
                <a:spcPct val="120000"/>
              </a:lnSpc>
              <a:spcBef>
                <a:spcPts val="500"/>
              </a:spcBef>
              <a:spcAft>
                <a:spcPts val="0"/>
              </a:spcAft>
              <a:buSzPts val="1800"/>
              <a:buNone/>
              <a:defRPr sz="1800">
                <a:solidFill>
                  <a:srgbClr val="888888"/>
                </a:solidFill>
              </a:defRPr>
            </a:lvl3pPr>
            <a:lvl4pPr marL="1828800" lvl="3" indent="-228600" algn="l">
              <a:lnSpc>
                <a:spcPct val="120000"/>
              </a:lnSpc>
              <a:spcBef>
                <a:spcPts val="500"/>
              </a:spcBef>
              <a:spcAft>
                <a:spcPts val="0"/>
              </a:spcAft>
              <a:buSzPts val="1600"/>
              <a:buNone/>
              <a:defRPr sz="1600">
                <a:solidFill>
                  <a:srgbClr val="888888"/>
                </a:solidFill>
              </a:defRPr>
            </a:lvl4pPr>
            <a:lvl5pPr marL="2286000" lvl="4" indent="-228600" algn="l">
              <a:lnSpc>
                <a:spcPct val="120000"/>
              </a:lnSpc>
              <a:spcBef>
                <a:spcPts val="500"/>
              </a:spcBef>
              <a:spcAft>
                <a:spcPts val="0"/>
              </a:spcAft>
              <a:buSzPts val="1600"/>
              <a:buNone/>
              <a:defRPr sz="1600">
                <a:solidFill>
                  <a:srgbClr val="888888"/>
                </a:solidFill>
              </a:defRPr>
            </a:lvl5pPr>
            <a:lvl6pPr marL="2743200" lvl="5" indent="-228600" algn="l">
              <a:lnSpc>
                <a:spcPct val="120000"/>
              </a:lnSpc>
              <a:spcBef>
                <a:spcPts val="500"/>
              </a:spcBef>
              <a:spcAft>
                <a:spcPts val="0"/>
              </a:spcAft>
              <a:buSzPts val="1600"/>
              <a:buNone/>
              <a:defRPr sz="1600">
                <a:solidFill>
                  <a:srgbClr val="888888"/>
                </a:solidFill>
              </a:defRPr>
            </a:lvl6pPr>
            <a:lvl7pPr marL="3200400" lvl="6" indent="-228600" algn="l">
              <a:lnSpc>
                <a:spcPct val="120000"/>
              </a:lnSpc>
              <a:spcBef>
                <a:spcPts val="500"/>
              </a:spcBef>
              <a:spcAft>
                <a:spcPts val="0"/>
              </a:spcAft>
              <a:buSzPts val="1600"/>
              <a:buNone/>
              <a:defRPr sz="1600">
                <a:solidFill>
                  <a:srgbClr val="888888"/>
                </a:solidFill>
              </a:defRPr>
            </a:lvl7pPr>
            <a:lvl8pPr marL="3657600" lvl="7" indent="-228600" algn="l">
              <a:lnSpc>
                <a:spcPct val="120000"/>
              </a:lnSpc>
              <a:spcBef>
                <a:spcPts val="500"/>
              </a:spcBef>
              <a:spcAft>
                <a:spcPts val="0"/>
              </a:spcAft>
              <a:buSzPts val="1600"/>
              <a:buNone/>
              <a:defRPr sz="1600">
                <a:solidFill>
                  <a:srgbClr val="888888"/>
                </a:solidFill>
              </a:defRPr>
            </a:lvl8pPr>
            <a:lvl9pPr marL="4114800" lvl="8" indent="-228600" algn="l">
              <a:lnSpc>
                <a:spcPct val="120000"/>
              </a:lnSpc>
              <a:spcBef>
                <a:spcPts val="500"/>
              </a:spcBef>
              <a:spcAft>
                <a:spcPts val="0"/>
              </a:spcAft>
              <a:buSzPts val="1600"/>
              <a:buNone/>
              <a:defRPr sz="1600">
                <a:solidFill>
                  <a:srgbClr val="888888"/>
                </a:solidFill>
              </a:defRPr>
            </a:lvl9pPr>
          </a:lstStyle>
          <a:p>
            <a:endParaRPr/>
          </a:p>
        </p:txBody>
      </p:sp>
      <p:sp>
        <p:nvSpPr>
          <p:cNvPr id="31" name="Google Shape;31;p15"/>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15"/>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15"/>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1pPr>
            <a:lvl2pPr marL="0" marR="0" lvl="1"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2pPr>
            <a:lvl3pPr marL="0" marR="0" lvl="2"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3pPr>
            <a:lvl4pPr marL="0" marR="0" lvl="3"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4pPr>
            <a:lvl5pPr marL="0" marR="0" lvl="4"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5pPr>
            <a:lvl6pPr marL="0" marR="0" lvl="5"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6pPr>
            <a:lvl7pPr marL="0" marR="0" lvl="6"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7pPr>
            <a:lvl8pPr marL="0" marR="0" lvl="7"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8pPr>
            <a:lvl9pPr marL="0" marR="0" lvl="8"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US"/>
              <a:t>‹#›</a:t>
            </a:fld>
            <a:endParaRPr/>
          </a:p>
        </p:txBody>
      </p:sp>
      <p:cxnSp>
        <p:nvCxnSpPr>
          <p:cNvPr id="34" name="Google Shape;34;p15"/>
          <p:cNvCxnSpPr/>
          <p:nvPr/>
        </p:nvCxnSpPr>
        <p:spPr>
          <a:xfrm>
            <a:off x="1454239" y="3804985"/>
            <a:ext cx="8630446"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5"/>
        <p:cNvGrpSpPr/>
        <p:nvPr/>
      </p:nvGrpSpPr>
      <p:grpSpPr>
        <a:xfrm>
          <a:off x="0" y="0"/>
          <a:ext cx="0" cy="0"/>
          <a:chOff x="0" y="0"/>
          <a:chExt cx="0" cy="0"/>
        </a:xfrm>
      </p:grpSpPr>
      <p:sp>
        <p:nvSpPr>
          <p:cNvPr id="36" name="Google Shape;36;p16"/>
          <p:cNvSpPr txBox="1">
            <a:spLocks noGrp="1"/>
          </p:cNvSpPr>
          <p:nvPr>
            <p:ph type="title"/>
          </p:nvPr>
        </p:nvSpPr>
        <p:spPr>
          <a:xfrm>
            <a:off x="1449217" y="804889"/>
            <a:ext cx="9605635" cy="1059305"/>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16"/>
          <p:cNvSpPr txBox="1">
            <a:spLocks noGrp="1"/>
          </p:cNvSpPr>
          <p:nvPr>
            <p:ph type="body" idx="1"/>
          </p:nvPr>
        </p:nvSpPr>
        <p:spPr>
          <a:xfrm>
            <a:off x="1447331" y="2010878"/>
            <a:ext cx="4645152" cy="3448595"/>
          </a:xfrm>
          <a:prstGeom prst="rect">
            <a:avLst/>
          </a:prstGeom>
          <a:noFill/>
          <a:ln>
            <a:noFill/>
          </a:ln>
        </p:spPr>
        <p:txBody>
          <a:bodyPr spcFirstLastPara="1" wrap="square" lIns="91425" tIns="45700" rIns="91425" bIns="45700" anchor="t" anchorCtr="0">
            <a:normAutofit/>
          </a:bodyPr>
          <a:lstStyle>
            <a:lvl1pPr marL="457200" lvl="0" indent="-342900" algn="l">
              <a:lnSpc>
                <a:spcPct val="120000"/>
              </a:lnSpc>
              <a:spcBef>
                <a:spcPts val="1000"/>
              </a:spcBef>
              <a:spcAft>
                <a:spcPts val="0"/>
              </a:spcAft>
              <a:buSzPts val="1800"/>
              <a:buChar char="•"/>
              <a:defRPr/>
            </a:lvl1pPr>
            <a:lvl2pPr marL="914400" lvl="1" indent="-342900" algn="l">
              <a:lnSpc>
                <a:spcPct val="120000"/>
              </a:lnSpc>
              <a:spcBef>
                <a:spcPts val="500"/>
              </a:spcBef>
              <a:spcAft>
                <a:spcPts val="0"/>
              </a:spcAft>
              <a:buSzPts val="1800"/>
              <a:buChar char="•"/>
              <a:defRPr/>
            </a:lvl2pPr>
            <a:lvl3pPr marL="1371600" lvl="2" indent="-342900" algn="l">
              <a:lnSpc>
                <a:spcPct val="120000"/>
              </a:lnSpc>
              <a:spcBef>
                <a:spcPts val="500"/>
              </a:spcBef>
              <a:spcAft>
                <a:spcPts val="0"/>
              </a:spcAft>
              <a:buSzPts val="1800"/>
              <a:buChar char="•"/>
              <a:defRPr/>
            </a:lvl3pPr>
            <a:lvl4pPr marL="1828800" lvl="3" indent="-342900" algn="l">
              <a:lnSpc>
                <a:spcPct val="120000"/>
              </a:lnSpc>
              <a:spcBef>
                <a:spcPts val="500"/>
              </a:spcBef>
              <a:spcAft>
                <a:spcPts val="0"/>
              </a:spcAft>
              <a:buSzPts val="1800"/>
              <a:buChar char="•"/>
              <a:defRPr/>
            </a:lvl4pPr>
            <a:lvl5pPr marL="2286000" lvl="4" indent="-342900" algn="l">
              <a:lnSpc>
                <a:spcPct val="120000"/>
              </a:lnSpc>
              <a:spcBef>
                <a:spcPts val="500"/>
              </a:spcBef>
              <a:spcAft>
                <a:spcPts val="0"/>
              </a:spcAft>
              <a:buSzPts val="1800"/>
              <a:buChar char="•"/>
              <a:defRPr/>
            </a:lvl5pPr>
            <a:lvl6pPr marL="2743200" lvl="5" indent="-342900" algn="l">
              <a:lnSpc>
                <a:spcPct val="120000"/>
              </a:lnSpc>
              <a:spcBef>
                <a:spcPts val="500"/>
              </a:spcBef>
              <a:spcAft>
                <a:spcPts val="0"/>
              </a:spcAft>
              <a:buSzPts val="1800"/>
              <a:buChar char="•"/>
              <a:defRPr/>
            </a:lvl6pPr>
            <a:lvl7pPr marL="3200400" lvl="6" indent="-342900" algn="l">
              <a:lnSpc>
                <a:spcPct val="120000"/>
              </a:lnSpc>
              <a:spcBef>
                <a:spcPts val="500"/>
              </a:spcBef>
              <a:spcAft>
                <a:spcPts val="0"/>
              </a:spcAft>
              <a:buSzPts val="1800"/>
              <a:buChar char="•"/>
              <a:defRPr/>
            </a:lvl7pPr>
            <a:lvl8pPr marL="3657600" lvl="7" indent="-342900" algn="l">
              <a:lnSpc>
                <a:spcPct val="120000"/>
              </a:lnSpc>
              <a:spcBef>
                <a:spcPts val="500"/>
              </a:spcBef>
              <a:spcAft>
                <a:spcPts val="0"/>
              </a:spcAft>
              <a:buSzPts val="1800"/>
              <a:buChar char="•"/>
              <a:defRPr/>
            </a:lvl8pPr>
            <a:lvl9pPr marL="4114800" lvl="8" indent="-342900" algn="l">
              <a:lnSpc>
                <a:spcPct val="120000"/>
              </a:lnSpc>
              <a:spcBef>
                <a:spcPts val="500"/>
              </a:spcBef>
              <a:spcAft>
                <a:spcPts val="0"/>
              </a:spcAft>
              <a:buSzPts val="1800"/>
              <a:buChar char="•"/>
              <a:defRPr/>
            </a:lvl9pPr>
          </a:lstStyle>
          <a:p>
            <a:endParaRPr/>
          </a:p>
        </p:txBody>
      </p:sp>
      <p:sp>
        <p:nvSpPr>
          <p:cNvPr id="38" name="Google Shape;38;p16"/>
          <p:cNvSpPr txBox="1">
            <a:spLocks noGrp="1"/>
          </p:cNvSpPr>
          <p:nvPr>
            <p:ph type="body" idx="2"/>
          </p:nvPr>
        </p:nvSpPr>
        <p:spPr>
          <a:xfrm>
            <a:off x="6413771" y="2017343"/>
            <a:ext cx="4645152" cy="3441520"/>
          </a:xfrm>
          <a:prstGeom prst="rect">
            <a:avLst/>
          </a:prstGeom>
          <a:noFill/>
          <a:ln>
            <a:noFill/>
          </a:ln>
        </p:spPr>
        <p:txBody>
          <a:bodyPr spcFirstLastPara="1" wrap="square" lIns="91425" tIns="45700" rIns="91425" bIns="45700" anchor="t" anchorCtr="0">
            <a:normAutofit/>
          </a:bodyPr>
          <a:lstStyle>
            <a:lvl1pPr marL="457200" lvl="0" indent="-342900" algn="l">
              <a:lnSpc>
                <a:spcPct val="120000"/>
              </a:lnSpc>
              <a:spcBef>
                <a:spcPts val="1000"/>
              </a:spcBef>
              <a:spcAft>
                <a:spcPts val="0"/>
              </a:spcAft>
              <a:buSzPts val="1800"/>
              <a:buChar char="•"/>
              <a:defRPr/>
            </a:lvl1pPr>
            <a:lvl2pPr marL="914400" lvl="1" indent="-342900" algn="l">
              <a:lnSpc>
                <a:spcPct val="120000"/>
              </a:lnSpc>
              <a:spcBef>
                <a:spcPts val="500"/>
              </a:spcBef>
              <a:spcAft>
                <a:spcPts val="0"/>
              </a:spcAft>
              <a:buSzPts val="1800"/>
              <a:buChar char="•"/>
              <a:defRPr/>
            </a:lvl2pPr>
            <a:lvl3pPr marL="1371600" lvl="2" indent="-342900" algn="l">
              <a:lnSpc>
                <a:spcPct val="120000"/>
              </a:lnSpc>
              <a:spcBef>
                <a:spcPts val="500"/>
              </a:spcBef>
              <a:spcAft>
                <a:spcPts val="0"/>
              </a:spcAft>
              <a:buSzPts val="1800"/>
              <a:buChar char="•"/>
              <a:defRPr/>
            </a:lvl3pPr>
            <a:lvl4pPr marL="1828800" lvl="3" indent="-342900" algn="l">
              <a:lnSpc>
                <a:spcPct val="120000"/>
              </a:lnSpc>
              <a:spcBef>
                <a:spcPts val="500"/>
              </a:spcBef>
              <a:spcAft>
                <a:spcPts val="0"/>
              </a:spcAft>
              <a:buSzPts val="1800"/>
              <a:buChar char="•"/>
              <a:defRPr/>
            </a:lvl4pPr>
            <a:lvl5pPr marL="2286000" lvl="4" indent="-342900" algn="l">
              <a:lnSpc>
                <a:spcPct val="120000"/>
              </a:lnSpc>
              <a:spcBef>
                <a:spcPts val="500"/>
              </a:spcBef>
              <a:spcAft>
                <a:spcPts val="0"/>
              </a:spcAft>
              <a:buSzPts val="1800"/>
              <a:buChar char="•"/>
              <a:defRPr/>
            </a:lvl5pPr>
            <a:lvl6pPr marL="2743200" lvl="5" indent="-342900" algn="l">
              <a:lnSpc>
                <a:spcPct val="120000"/>
              </a:lnSpc>
              <a:spcBef>
                <a:spcPts val="500"/>
              </a:spcBef>
              <a:spcAft>
                <a:spcPts val="0"/>
              </a:spcAft>
              <a:buSzPts val="1800"/>
              <a:buChar char="•"/>
              <a:defRPr/>
            </a:lvl6pPr>
            <a:lvl7pPr marL="3200400" lvl="6" indent="-342900" algn="l">
              <a:lnSpc>
                <a:spcPct val="120000"/>
              </a:lnSpc>
              <a:spcBef>
                <a:spcPts val="500"/>
              </a:spcBef>
              <a:spcAft>
                <a:spcPts val="0"/>
              </a:spcAft>
              <a:buSzPts val="1800"/>
              <a:buChar char="•"/>
              <a:defRPr/>
            </a:lvl7pPr>
            <a:lvl8pPr marL="3657600" lvl="7" indent="-342900" algn="l">
              <a:lnSpc>
                <a:spcPct val="120000"/>
              </a:lnSpc>
              <a:spcBef>
                <a:spcPts val="500"/>
              </a:spcBef>
              <a:spcAft>
                <a:spcPts val="0"/>
              </a:spcAft>
              <a:buSzPts val="1800"/>
              <a:buChar char="•"/>
              <a:defRPr/>
            </a:lvl8pPr>
            <a:lvl9pPr marL="4114800" lvl="8" indent="-342900" algn="l">
              <a:lnSpc>
                <a:spcPct val="120000"/>
              </a:lnSpc>
              <a:spcBef>
                <a:spcPts val="500"/>
              </a:spcBef>
              <a:spcAft>
                <a:spcPts val="0"/>
              </a:spcAft>
              <a:buSzPts val="1800"/>
              <a:buChar char="•"/>
              <a:defRPr/>
            </a:lvl9pPr>
          </a:lstStyle>
          <a:p>
            <a:endParaRPr/>
          </a:p>
        </p:txBody>
      </p:sp>
      <p:sp>
        <p:nvSpPr>
          <p:cNvPr id="39" name="Google Shape;39;p16"/>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16"/>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16"/>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1pPr>
            <a:lvl2pPr marL="0" marR="0" lvl="1"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2pPr>
            <a:lvl3pPr marL="0" marR="0" lvl="2"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3pPr>
            <a:lvl4pPr marL="0" marR="0" lvl="3"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4pPr>
            <a:lvl5pPr marL="0" marR="0" lvl="4"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5pPr>
            <a:lvl6pPr marL="0" marR="0" lvl="5"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6pPr>
            <a:lvl7pPr marL="0" marR="0" lvl="6"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7pPr>
            <a:lvl8pPr marL="0" marR="0" lvl="7"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8pPr>
            <a:lvl9pPr marL="0" marR="0" lvl="8"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US"/>
              <a:t>‹#›</a:t>
            </a:fld>
            <a:endParaRPr/>
          </a:p>
        </p:txBody>
      </p:sp>
      <p:cxnSp>
        <p:nvCxnSpPr>
          <p:cNvPr id="42" name="Google Shape;42;p16"/>
          <p:cNvCxnSpPr/>
          <p:nvPr/>
        </p:nvCxnSpPr>
        <p:spPr>
          <a:xfrm>
            <a:off x="1453896" y="1847088"/>
            <a:ext cx="9607522"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3"/>
        <p:cNvGrpSpPr/>
        <p:nvPr/>
      </p:nvGrpSpPr>
      <p:grpSpPr>
        <a:xfrm>
          <a:off x="0" y="0"/>
          <a:ext cx="0" cy="0"/>
          <a:chOff x="0" y="0"/>
          <a:chExt cx="0" cy="0"/>
        </a:xfrm>
      </p:grpSpPr>
      <p:sp>
        <p:nvSpPr>
          <p:cNvPr id="44" name="Google Shape;44;p17"/>
          <p:cNvSpPr txBox="1">
            <a:spLocks noGrp="1"/>
          </p:cNvSpPr>
          <p:nvPr>
            <p:ph type="title"/>
          </p:nvPr>
        </p:nvSpPr>
        <p:spPr>
          <a:xfrm>
            <a:off x="1447191" y="804163"/>
            <a:ext cx="9607661" cy="1056319"/>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17"/>
          <p:cNvSpPr txBox="1">
            <a:spLocks noGrp="1"/>
          </p:cNvSpPr>
          <p:nvPr>
            <p:ph type="body" idx="1"/>
          </p:nvPr>
        </p:nvSpPr>
        <p:spPr>
          <a:xfrm>
            <a:off x="1447191" y="2019549"/>
            <a:ext cx="4645152" cy="801943"/>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1000"/>
              </a:spcBef>
              <a:spcAft>
                <a:spcPts val="0"/>
              </a:spcAft>
              <a:buSzPts val="2200"/>
              <a:buNone/>
              <a:defRPr sz="2200" b="0" cap="none">
                <a:solidFill>
                  <a:schemeClr val="accent1"/>
                </a:solidFill>
              </a:defRPr>
            </a:lvl1pPr>
            <a:lvl2pPr marL="914400" lvl="1" indent="-228600" algn="l">
              <a:lnSpc>
                <a:spcPct val="120000"/>
              </a:lnSpc>
              <a:spcBef>
                <a:spcPts val="500"/>
              </a:spcBef>
              <a:spcAft>
                <a:spcPts val="0"/>
              </a:spcAft>
              <a:buSzPts val="2000"/>
              <a:buNone/>
              <a:defRPr sz="2000" b="1"/>
            </a:lvl2pPr>
            <a:lvl3pPr marL="1371600" lvl="2" indent="-228600" algn="l">
              <a:lnSpc>
                <a:spcPct val="120000"/>
              </a:lnSpc>
              <a:spcBef>
                <a:spcPts val="500"/>
              </a:spcBef>
              <a:spcAft>
                <a:spcPts val="0"/>
              </a:spcAft>
              <a:buSzPts val="1800"/>
              <a:buNone/>
              <a:defRPr sz="1800" b="1"/>
            </a:lvl3pPr>
            <a:lvl4pPr marL="1828800" lvl="3" indent="-228600" algn="l">
              <a:lnSpc>
                <a:spcPct val="120000"/>
              </a:lnSpc>
              <a:spcBef>
                <a:spcPts val="500"/>
              </a:spcBef>
              <a:spcAft>
                <a:spcPts val="0"/>
              </a:spcAft>
              <a:buSzPts val="1600"/>
              <a:buNone/>
              <a:defRPr sz="1600" b="1"/>
            </a:lvl4pPr>
            <a:lvl5pPr marL="2286000" lvl="4" indent="-228600" algn="l">
              <a:lnSpc>
                <a:spcPct val="120000"/>
              </a:lnSpc>
              <a:spcBef>
                <a:spcPts val="500"/>
              </a:spcBef>
              <a:spcAft>
                <a:spcPts val="0"/>
              </a:spcAft>
              <a:buSzPts val="1600"/>
              <a:buNone/>
              <a:defRPr sz="1600" b="1"/>
            </a:lvl5pPr>
            <a:lvl6pPr marL="2743200" lvl="5" indent="-228600" algn="l">
              <a:lnSpc>
                <a:spcPct val="120000"/>
              </a:lnSpc>
              <a:spcBef>
                <a:spcPts val="500"/>
              </a:spcBef>
              <a:spcAft>
                <a:spcPts val="0"/>
              </a:spcAft>
              <a:buSzPts val="1600"/>
              <a:buNone/>
              <a:defRPr sz="1600" b="1"/>
            </a:lvl6pPr>
            <a:lvl7pPr marL="3200400" lvl="6" indent="-228600" algn="l">
              <a:lnSpc>
                <a:spcPct val="120000"/>
              </a:lnSpc>
              <a:spcBef>
                <a:spcPts val="500"/>
              </a:spcBef>
              <a:spcAft>
                <a:spcPts val="0"/>
              </a:spcAft>
              <a:buSzPts val="1600"/>
              <a:buNone/>
              <a:defRPr sz="1600" b="1"/>
            </a:lvl7pPr>
            <a:lvl8pPr marL="3657600" lvl="7" indent="-228600" algn="l">
              <a:lnSpc>
                <a:spcPct val="120000"/>
              </a:lnSpc>
              <a:spcBef>
                <a:spcPts val="500"/>
              </a:spcBef>
              <a:spcAft>
                <a:spcPts val="0"/>
              </a:spcAft>
              <a:buSzPts val="1600"/>
              <a:buNone/>
              <a:defRPr sz="1600" b="1"/>
            </a:lvl8pPr>
            <a:lvl9pPr marL="4114800" lvl="8" indent="-228600" algn="l">
              <a:lnSpc>
                <a:spcPct val="120000"/>
              </a:lnSpc>
              <a:spcBef>
                <a:spcPts val="500"/>
              </a:spcBef>
              <a:spcAft>
                <a:spcPts val="0"/>
              </a:spcAft>
              <a:buSzPts val="1600"/>
              <a:buNone/>
              <a:defRPr sz="1600" b="1"/>
            </a:lvl9pPr>
          </a:lstStyle>
          <a:p>
            <a:endParaRPr/>
          </a:p>
        </p:txBody>
      </p:sp>
      <p:sp>
        <p:nvSpPr>
          <p:cNvPr id="46" name="Google Shape;46;p17"/>
          <p:cNvSpPr txBox="1">
            <a:spLocks noGrp="1"/>
          </p:cNvSpPr>
          <p:nvPr>
            <p:ph type="body" idx="2"/>
          </p:nvPr>
        </p:nvSpPr>
        <p:spPr>
          <a:xfrm>
            <a:off x="1447191" y="2824269"/>
            <a:ext cx="4645152" cy="2644457"/>
          </a:xfrm>
          <a:prstGeom prst="rect">
            <a:avLst/>
          </a:prstGeom>
          <a:noFill/>
          <a:ln>
            <a:noFill/>
          </a:ln>
        </p:spPr>
        <p:txBody>
          <a:bodyPr spcFirstLastPara="1" wrap="square" lIns="91425" tIns="45700" rIns="91425" bIns="45700" anchor="t" anchorCtr="0">
            <a:normAutofit/>
          </a:bodyPr>
          <a:lstStyle>
            <a:lvl1pPr marL="457200" lvl="0" indent="-342900" algn="l">
              <a:lnSpc>
                <a:spcPct val="120000"/>
              </a:lnSpc>
              <a:spcBef>
                <a:spcPts val="1000"/>
              </a:spcBef>
              <a:spcAft>
                <a:spcPts val="0"/>
              </a:spcAft>
              <a:buSzPts val="1800"/>
              <a:buChar char="•"/>
              <a:defRPr/>
            </a:lvl1pPr>
            <a:lvl2pPr marL="914400" lvl="1" indent="-342900" algn="l">
              <a:lnSpc>
                <a:spcPct val="120000"/>
              </a:lnSpc>
              <a:spcBef>
                <a:spcPts val="500"/>
              </a:spcBef>
              <a:spcAft>
                <a:spcPts val="0"/>
              </a:spcAft>
              <a:buSzPts val="1800"/>
              <a:buChar char="•"/>
              <a:defRPr/>
            </a:lvl2pPr>
            <a:lvl3pPr marL="1371600" lvl="2" indent="-342900" algn="l">
              <a:lnSpc>
                <a:spcPct val="120000"/>
              </a:lnSpc>
              <a:spcBef>
                <a:spcPts val="500"/>
              </a:spcBef>
              <a:spcAft>
                <a:spcPts val="0"/>
              </a:spcAft>
              <a:buSzPts val="1800"/>
              <a:buChar char="•"/>
              <a:defRPr/>
            </a:lvl3pPr>
            <a:lvl4pPr marL="1828800" lvl="3" indent="-342900" algn="l">
              <a:lnSpc>
                <a:spcPct val="120000"/>
              </a:lnSpc>
              <a:spcBef>
                <a:spcPts val="500"/>
              </a:spcBef>
              <a:spcAft>
                <a:spcPts val="0"/>
              </a:spcAft>
              <a:buSzPts val="1800"/>
              <a:buChar char="•"/>
              <a:defRPr/>
            </a:lvl4pPr>
            <a:lvl5pPr marL="2286000" lvl="4" indent="-342900" algn="l">
              <a:lnSpc>
                <a:spcPct val="120000"/>
              </a:lnSpc>
              <a:spcBef>
                <a:spcPts val="500"/>
              </a:spcBef>
              <a:spcAft>
                <a:spcPts val="0"/>
              </a:spcAft>
              <a:buSzPts val="1800"/>
              <a:buChar char="•"/>
              <a:defRPr/>
            </a:lvl5pPr>
            <a:lvl6pPr marL="2743200" lvl="5" indent="-342900" algn="l">
              <a:lnSpc>
                <a:spcPct val="120000"/>
              </a:lnSpc>
              <a:spcBef>
                <a:spcPts val="500"/>
              </a:spcBef>
              <a:spcAft>
                <a:spcPts val="0"/>
              </a:spcAft>
              <a:buSzPts val="1800"/>
              <a:buChar char="•"/>
              <a:defRPr/>
            </a:lvl6pPr>
            <a:lvl7pPr marL="3200400" lvl="6" indent="-342900" algn="l">
              <a:lnSpc>
                <a:spcPct val="120000"/>
              </a:lnSpc>
              <a:spcBef>
                <a:spcPts val="500"/>
              </a:spcBef>
              <a:spcAft>
                <a:spcPts val="0"/>
              </a:spcAft>
              <a:buSzPts val="1800"/>
              <a:buChar char="•"/>
              <a:defRPr/>
            </a:lvl7pPr>
            <a:lvl8pPr marL="3657600" lvl="7" indent="-342900" algn="l">
              <a:lnSpc>
                <a:spcPct val="120000"/>
              </a:lnSpc>
              <a:spcBef>
                <a:spcPts val="500"/>
              </a:spcBef>
              <a:spcAft>
                <a:spcPts val="0"/>
              </a:spcAft>
              <a:buSzPts val="1800"/>
              <a:buChar char="•"/>
              <a:defRPr/>
            </a:lvl8pPr>
            <a:lvl9pPr marL="4114800" lvl="8" indent="-342900" algn="l">
              <a:lnSpc>
                <a:spcPct val="120000"/>
              </a:lnSpc>
              <a:spcBef>
                <a:spcPts val="500"/>
              </a:spcBef>
              <a:spcAft>
                <a:spcPts val="0"/>
              </a:spcAft>
              <a:buSzPts val="1800"/>
              <a:buChar char="•"/>
              <a:defRPr/>
            </a:lvl9pPr>
          </a:lstStyle>
          <a:p>
            <a:endParaRPr/>
          </a:p>
        </p:txBody>
      </p:sp>
      <p:sp>
        <p:nvSpPr>
          <p:cNvPr id="47" name="Google Shape;47;p17"/>
          <p:cNvSpPr txBox="1">
            <a:spLocks noGrp="1"/>
          </p:cNvSpPr>
          <p:nvPr>
            <p:ph type="body" idx="3"/>
          </p:nvPr>
        </p:nvSpPr>
        <p:spPr>
          <a:xfrm>
            <a:off x="6412362" y="2023003"/>
            <a:ext cx="4645152" cy="802237"/>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1000"/>
              </a:spcBef>
              <a:spcAft>
                <a:spcPts val="0"/>
              </a:spcAft>
              <a:buSzPts val="2200"/>
              <a:buNone/>
              <a:defRPr sz="2200" b="0" cap="none">
                <a:solidFill>
                  <a:schemeClr val="accent1"/>
                </a:solidFill>
              </a:defRPr>
            </a:lvl1pPr>
            <a:lvl2pPr marL="914400" lvl="1" indent="-228600" algn="l">
              <a:lnSpc>
                <a:spcPct val="120000"/>
              </a:lnSpc>
              <a:spcBef>
                <a:spcPts val="500"/>
              </a:spcBef>
              <a:spcAft>
                <a:spcPts val="0"/>
              </a:spcAft>
              <a:buSzPts val="2000"/>
              <a:buNone/>
              <a:defRPr sz="2000" b="1"/>
            </a:lvl2pPr>
            <a:lvl3pPr marL="1371600" lvl="2" indent="-228600" algn="l">
              <a:lnSpc>
                <a:spcPct val="120000"/>
              </a:lnSpc>
              <a:spcBef>
                <a:spcPts val="500"/>
              </a:spcBef>
              <a:spcAft>
                <a:spcPts val="0"/>
              </a:spcAft>
              <a:buSzPts val="1800"/>
              <a:buNone/>
              <a:defRPr sz="1800" b="1"/>
            </a:lvl3pPr>
            <a:lvl4pPr marL="1828800" lvl="3" indent="-228600" algn="l">
              <a:lnSpc>
                <a:spcPct val="120000"/>
              </a:lnSpc>
              <a:spcBef>
                <a:spcPts val="500"/>
              </a:spcBef>
              <a:spcAft>
                <a:spcPts val="0"/>
              </a:spcAft>
              <a:buSzPts val="1600"/>
              <a:buNone/>
              <a:defRPr sz="1600" b="1"/>
            </a:lvl4pPr>
            <a:lvl5pPr marL="2286000" lvl="4" indent="-228600" algn="l">
              <a:lnSpc>
                <a:spcPct val="120000"/>
              </a:lnSpc>
              <a:spcBef>
                <a:spcPts val="500"/>
              </a:spcBef>
              <a:spcAft>
                <a:spcPts val="0"/>
              </a:spcAft>
              <a:buSzPts val="1600"/>
              <a:buNone/>
              <a:defRPr sz="1600" b="1"/>
            </a:lvl5pPr>
            <a:lvl6pPr marL="2743200" lvl="5" indent="-228600" algn="l">
              <a:lnSpc>
                <a:spcPct val="120000"/>
              </a:lnSpc>
              <a:spcBef>
                <a:spcPts val="500"/>
              </a:spcBef>
              <a:spcAft>
                <a:spcPts val="0"/>
              </a:spcAft>
              <a:buSzPts val="1600"/>
              <a:buNone/>
              <a:defRPr sz="1600" b="1"/>
            </a:lvl6pPr>
            <a:lvl7pPr marL="3200400" lvl="6" indent="-228600" algn="l">
              <a:lnSpc>
                <a:spcPct val="120000"/>
              </a:lnSpc>
              <a:spcBef>
                <a:spcPts val="500"/>
              </a:spcBef>
              <a:spcAft>
                <a:spcPts val="0"/>
              </a:spcAft>
              <a:buSzPts val="1600"/>
              <a:buNone/>
              <a:defRPr sz="1600" b="1"/>
            </a:lvl7pPr>
            <a:lvl8pPr marL="3657600" lvl="7" indent="-228600" algn="l">
              <a:lnSpc>
                <a:spcPct val="120000"/>
              </a:lnSpc>
              <a:spcBef>
                <a:spcPts val="500"/>
              </a:spcBef>
              <a:spcAft>
                <a:spcPts val="0"/>
              </a:spcAft>
              <a:buSzPts val="1600"/>
              <a:buNone/>
              <a:defRPr sz="1600" b="1"/>
            </a:lvl8pPr>
            <a:lvl9pPr marL="4114800" lvl="8" indent="-228600" algn="l">
              <a:lnSpc>
                <a:spcPct val="120000"/>
              </a:lnSpc>
              <a:spcBef>
                <a:spcPts val="500"/>
              </a:spcBef>
              <a:spcAft>
                <a:spcPts val="0"/>
              </a:spcAft>
              <a:buSzPts val="1600"/>
              <a:buNone/>
              <a:defRPr sz="1600" b="1"/>
            </a:lvl9pPr>
          </a:lstStyle>
          <a:p>
            <a:endParaRPr/>
          </a:p>
        </p:txBody>
      </p:sp>
      <p:sp>
        <p:nvSpPr>
          <p:cNvPr id="48" name="Google Shape;48;p17"/>
          <p:cNvSpPr txBox="1">
            <a:spLocks noGrp="1"/>
          </p:cNvSpPr>
          <p:nvPr>
            <p:ph type="body" idx="4"/>
          </p:nvPr>
        </p:nvSpPr>
        <p:spPr>
          <a:xfrm>
            <a:off x="6412362" y="2821491"/>
            <a:ext cx="4645152" cy="2637371"/>
          </a:xfrm>
          <a:prstGeom prst="rect">
            <a:avLst/>
          </a:prstGeom>
          <a:noFill/>
          <a:ln>
            <a:noFill/>
          </a:ln>
        </p:spPr>
        <p:txBody>
          <a:bodyPr spcFirstLastPara="1" wrap="square" lIns="91425" tIns="45700" rIns="91425" bIns="45700" anchor="t" anchorCtr="0">
            <a:normAutofit/>
          </a:bodyPr>
          <a:lstStyle>
            <a:lvl1pPr marL="457200" lvl="0" indent="-342900" algn="l">
              <a:lnSpc>
                <a:spcPct val="120000"/>
              </a:lnSpc>
              <a:spcBef>
                <a:spcPts val="1000"/>
              </a:spcBef>
              <a:spcAft>
                <a:spcPts val="0"/>
              </a:spcAft>
              <a:buSzPts val="1800"/>
              <a:buChar char="•"/>
              <a:defRPr/>
            </a:lvl1pPr>
            <a:lvl2pPr marL="914400" lvl="1" indent="-342900" algn="l">
              <a:lnSpc>
                <a:spcPct val="120000"/>
              </a:lnSpc>
              <a:spcBef>
                <a:spcPts val="500"/>
              </a:spcBef>
              <a:spcAft>
                <a:spcPts val="0"/>
              </a:spcAft>
              <a:buSzPts val="1800"/>
              <a:buChar char="•"/>
              <a:defRPr/>
            </a:lvl2pPr>
            <a:lvl3pPr marL="1371600" lvl="2" indent="-342900" algn="l">
              <a:lnSpc>
                <a:spcPct val="120000"/>
              </a:lnSpc>
              <a:spcBef>
                <a:spcPts val="500"/>
              </a:spcBef>
              <a:spcAft>
                <a:spcPts val="0"/>
              </a:spcAft>
              <a:buSzPts val="1800"/>
              <a:buChar char="•"/>
              <a:defRPr/>
            </a:lvl3pPr>
            <a:lvl4pPr marL="1828800" lvl="3" indent="-342900" algn="l">
              <a:lnSpc>
                <a:spcPct val="120000"/>
              </a:lnSpc>
              <a:spcBef>
                <a:spcPts val="500"/>
              </a:spcBef>
              <a:spcAft>
                <a:spcPts val="0"/>
              </a:spcAft>
              <a:buSzPts val="1800"/>
              <a:buChar char="•"/>
              <a:defRPr/>
            </a:lvl4pPr>
            <a:lvl5pPr marL="2286000" lvl="4" indent="-342900" algn="l">
              <a:lnSpc>
                <a:spcPct val="120000"/>
              </a:lnSpc>
              <a:spcBef>
                <a:spcPts val="500"/>
              </a:spcBef>
              <a:spcAft>
                <a:spcPts val="0"/>
              </a:spcAft>
              <a:buSzPts val="1800"/>
              <a:buChar char="•"/>
              <a:defRPr/>
            </a:lvl5pPr>
            <a:lvl6pPr marL="2743200" lvl="5" indent="-342900" algn="l">
              <a:lnSpc>
                <a:spcPct val="120000"/>
              </a:lnSpc>
              <a:spcBef>
                <a:spcPts val="500"/>
              </a:spcBef>
              <a:spcAft>
                <a:spcPts val="0"/>
              </a:spcAft>
              <a:buSzPts val="1800"/>
              <a:buChar char="•"/>
              <a:defRPr/>
            </a:lvl6pPr>
            <a:lvl7pPr marL="3200400" lvl="6" indent="-342900" algn="l">
              <a:lnSpc>
                <a:spcPct val="120000"/>
              </a:lnSpc>
              <a:spcBef>
                <a:spcPts val="500"/>
              </a:spcBef>
              <a:spcAft>
                <a:spcPts val="0"/>
              </a:spcAft>
              <a:buSzPts val="1800"/>
              <a:buChar char="•"/>
              <a:defRPr/>
            </a:lvl7pPr>
            <a:lvl8pPr marL="3657600" lvl="7" indent="-342900" algn="l">
              <a:lnSpc>
                <a:spcPct val="120000"/>
              </a:lnSpc>
              <a:spcBef>
                <a:spcPts val="500"/>
              </a:spcBef>
              <a:spcAft>
                <a:spcPts val="0"/>
              </a:spcAft>
              <a:buSzPts val="1800"/>
              <a:buChar char="•"/>
              <a:defRPr/>
            </a:lvl8pPr>
            <a:lvl9pPr marL="4114800" lvl="8" indent="-342900" algn="l">
              <a:lnSpc>
                <a:spcPct val="120000"/>
              </a:lnSpc>
              <a:spcBef>
                <a:spcPts val="500"/>
              </a:spcBef>
              <a:spcAft>
                <a:spcPts val="0"/>
              </a:spcAft>
              <a:buSzPts val="1800"/>
              <a:buChar char="•"/>
              <a:defRPr/>
            </a:lvl9pPr>
          </a:lstStyle>
          <a:p>
            <a:endParaRPr/>
          </a:p>
        </p:txBody>
      </p:sp>
      <p:sp>
        <p:nvSpPr>
          <p:cNvPr id="49" name="Google Shape;49;p17"/>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17"/>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7"/>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1pPr>
            <a:lvl2pPr marL="0" marR="0" lvl="1"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2pPr>
            <a:lvl3pPr marL="0" marR="0" lvl="2"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3pPr>
            <a:lvl4pPr marL="0" marR="0" lvl="3"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4pPr>
            <a:lvl5pPr marL="0" marR="0" lvl="4"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5pPr>
            <a:lvl6pPr marL="0" marR="0" lvl="5"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6pPr>
            <a:lvl7pPr marL="0" marR="0" lvl="6"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7pPr>
            <a:lvl8pPr marL="0" marR="0" lvl="7"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8pPr>
            <a:lvl9pPr marL="0" marR="0" lvl="8"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US"/>
              <a:t>‹#›</a:t>
            </a:fld>
            <a:endParaRPr/>
          </a:p>
        </p:txBody>
      </p:sp>
      <p:cxnSp>
        <p:nvCxnSpPr>
          <p:cNvPr id="52" name="Google Shape;52;p17"/>
          <p:cNvCxnSpPr/>
          <p:nvPr/>
        </p:nvCxnSpPr>
        <p:spPr>
          <a:xfrm>
            <a:off x="1453896" y="1847088"/>
            <a:ext cx="9607522"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18"/>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18"/>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8"/>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8"/>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1pPr>
            <a:lvl2pPr marL="0" marR="0" lvl="1"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2pPr>
            <a:lvl3pPr marL="0" marR="0" lvl="2"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3pPr>
            <a:lvl4pPr marL="0" marR="0" lvl="3"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4pPr>
            <a:lvl5pPr marL="0" marR="0" lvl="4"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5pPr>
            <a:lvl6pPr marL="0" marR="0" lvl="5"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6pPr>
            <a:lvl7pPr marL="0" marR="0" lvl="6"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7pPr>
            <a:lvl8pPr marL="0" marR="0" lvl="7"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8pPr>
            <a:lvl9pPr marL="0" marR="0" lvl="8"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US"/>
              <a:t>‹#›</a:t>
            </a:fld>
            <a:endParaRPr/>
          </a:p>
        </p:txBody>
      </p:sp>
      <p:cxnSp>
        <p:nvCxnSpPr>
          <p:cNvPr id="58" name="Google Shape;58;p18"/>
          <p:cNvCxnSpPr/>
          <p:nvPr/>
        </p:nvCxnSpPr>
        <p:spPr>
          <a:xfrm>
            <a:off x="1453896" y="1847088"/>
            <a:ext cx="9607522"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9"/>
        <p:cNvGrpSpPr/>
        <p:nvPr/>
      </p:nvGrpSpPr>
      <p:grpSpPr>
        <a:xfrm>
          <a:off x="0" y="0"/>
          <a:ext cx="0" cy="0"/>
          <a:chOff x="0" y="0"/>
          <a:chExt cx="0" cy="0"/>
        </a:xfrm>
      </p:grpSpPr>
      <p:sp>
        <p:nvSpPr>
          <p:cNvPr id="60" name="Google Shape;60;p19"/>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19"/>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19"/>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1pPr>
            <a:lvl2pPr marL="0" marR="0" lvl="1"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2pPr>
            <a:lvl3pPr marL="0" marR="0" lvl="2"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3pPr>
            <a:lvl4pPr marL="0" marR="0" lvl="3"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4pPr>
            <a:lvl5pPr marL="0" marR="0" lvl="4"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5pPr>
            <a:lvl6pPr marL="0" marR="0" lvl="5"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6pPr>
            <a:lvl7pPr marL="0" marR="0" lvl="6"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7pPr>
            <a:lvl8pPr marL="0" marR="0" lvl="7"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8pPr>
            <a:lvl9pPr marL="0" marR="0" lvl="8"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3"/>
        <p:cNvGrpSpPr/>
        <p:nvPr/>
      </p:nvGrpSpPr>
      <p:grpSpPr>
        <a:xfrm>
          <a:off x="0" y="0"/>
          <a:ext cx="0" cy="0"/>
          <a:chOff x="0" y="0"/>
          <a:chExt cx="0" cy="0"/>
        </a:xfrm>
      </p:grpSpPr>
      <p:sp>
        <p:nvSpPr>
          <p:cNvPr id="64" name="Google Shape;64;p20"/>
          <p:cNvSpPr txBox="1">
            <a:spLocks noGrp="1"/>
          </p:cNvSpPr>
          <p:nvPr>
            <p:ph type="title"/>
          </p:nvPr>
        </p:nvSpPr>
        <p:spPr>
          <a:xfrm>
            <a:off x="1444671" y="798973"/>
            <a:ext cx="3273099" cy="224711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Gill Sans"/>
              <a:buNone/>
              <a:defRPr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20"/>
          <p:cNvSpPr txBox="1">
            <a:spLocks noGrp="1"/>
          </p:cNvSpPr>
          <p:nvPr>
            <p:ph type="body" idx="1"/>
          </p:nvPr>
        </p:nvSpPr>
        <p:spPr>
          <a:xfrm>
            <a:off x="5043714" y="798974"/>
            <a:ext cx="6012470" cy="4658826"/>
          </a:xfrm>
          <a:prstGeom prst="rect">
            <a:avLst/>
          </a:prstGeom>
          <a:noFill/>
          <a:ln>
            <a:noFill/>
          </a:ln>
        </p:spPr>
        <p:txBody>
          <a:bodyPr spcFirstLastPara="1" wrap="square" lIns="91425" tIns="45700" rIns="91425" bIns="45700" anchor="ctr" anchorCtr="0">
            <a:normAutofit/>
          </a:bodyPr>
          <a:lstStyle>
            <a:lvl1pPr marL="457200" lvl="0" indent="-342900" algn="l">
              <a:lnSpc>
                <a:spcPct val="120000"/>
              </a:lnSpc>
              <a:spcBef>
                <a:spcPts val="1000"/>
              </a:spcBef>
              <a:spcAft>
                <a:spcPts val="0"/>
              </a:spcAft>
              <a:buSzPts val="1800"/>
              <a:buChar char="•"/>
              <a:defRPr/>
            </a:lvl1pPr>
            <a:lvl2pPr marL="914400" lvl="1" indent="-342900" algn="l">
              <a:lnSpc>
                <a:spcPct val="120000"/>
              </a:lnSpc>
              <a:spcBef>
                <a:spcPts val="500"/>
              </a:spcBef>
              <a:spcAft>
                <a:spcPts val="0"/>
              </a:spcAft>
              <a:buSzPts val="1800"/>
              <a:buChar char="•"/>
              <a:defRPr/>
            </a:lvl2pPr>
            <a:lvl3pPr marL="1371600" lvl="2" indent="-342900" algn="l">
              <a:lnSpc>
                <a:spcPct val="120000"/>
              </a:lnSpc>
              <a:spcBef>
                <a:spcPts val="500"/>
              </a:spcBef>
              <a:spcAft>
                <a:spcPts val="0"/>
              </a:spcAft>
              <a:buSzPts val="1800"/>
              <a:buChar char="•"/>
              <a:defRPr/>
            </a:lvl3pPr>
            <a:lvl4pPr marL="1828800" lvl="3" indent="-342900" algn="l">
              <a:lnSpc>
                <a:spcPct val="120000"/>
              </a:lnSpc>
              <a:spcBef>
                <a:spcPts val="500"/>
              </a:spcBef>
              <a:spcAft>
                <a:spcPts val="0"/>
              </a:spcAft>
              <a:buSzPts val="1800"/>
              <a:buChar char="•"/>
              <a:defRPr/>
            </a:lvl4pPr>
            <a:lvl5pPr marL="2286000" lvl="4" indent="-342900" algn="l">
              <a:lnSpc>
                <a:spcPct val="120000"/>
              </a:lnSpc>
              <a:spcBef>
                <a:spcPts val="500"/>
              </a:spcBef>
              <a:spcAft>
                <a:spcPts val="0"/>
              </a:spcAft>
              <a:buSzPts val="1800"/>
              <a:buChar char="•"/>
              <a:defRPr/>
            </a:lvl5pPr>
            <a:lvl6pPr marL="2743200" lvl="5" indent="-342900" algn="l">
              <a:lnSpc>
                <a:spcPct val="120000"/>
              </a:lnSpc>
              <a:spcBef>
                <a:spcPts val="500"/>
              </a:spcBef>
              <a:spcAft>
                <a:spcPts val="0"/>
              </a:spcAft>
              <a:buSzPts val="1800"/>
              <a:buChar char="•"/>
              <a:defRPr/>
            </a:lvl6pPr>
            <a:lvl7pPr marL="3200400" lvl="6" indent="-342900" algn="l">
              <a:lnSpc>
                <a:spcPct val="120000"/>
              </a:lnSpc>
              <a:spcBef>
                <a:spcPts val="500"/>
              </a:spcBef>
              <a:spcAft>
                <a:spcPts val="0"/>
              </a:spcAft>
              <a:buSzPts val="1800"/>
              <a:buChar char="•"/>
              <a:defRPr/>
            </a:lvl7pPr>
            <a:lvl8pPr marL="3657600" lvl="7" indent="-342900" algn="l">
              <a:lnSpc>
                <a:spcPct val="120000"/>
              </a:lnSpc>
              <a:spcBef>
                <a:spcPts val="500"/>
              </a:spcBef>
              <a:spcAft>
                <a:spcPts val="0"/>
              </a:spcAft>
              <a:buSzPts val="1800"/>
              <a:buChar char="•"/>
              <a:defRPr/>
            </a:lvl8pPr>
            <a:lvl9pPr marL="4114800" lvl="8" indent="-342900" algn="l">
              <a:lnSpc>
                <a:spcPct val="120000"/>
              </a:lnSpc>
              <a:spcBef>
                <a:spcPts val="500"/>
              </a:spcBef>
              <a:spcAft>
                <a:spcPts val="0"/>
              </a:spcAft>
              <a:buSzPts val="1800"/>
              <a:buChar char="•"/>
              <a:defRPr/>
            </a:lvl9pPr>
          </a:lstStyle>
          <a:p>
            <a:endParaRPr/>
          </a:p>
        </p:txBody>
      </p:sp>
      <p:sp>
        <p:nvSpPr>
          <p:cNvPr id="66" name="Google Shape;66;p20"/>
          <p:cNvSpPr txBox="1">
            <a:spLocks noGrp="1"/>
          </p:cNvSpPr>
          <p:nvPr>
            <p:ph type="body" idx="2"/>
          </p:nvPr>
        </p:nvSpPr>
        <p:spPr>
          <a:xfrm>
            <a:off x="1444671" y="3205491"/>
            <a:ext cx="3275013" cy="2248181"/>
          </a:xfrm>
          <a:prstGeom prst="rect">
            <a:avLst/>
          </a:prstGeom>
          <a:noFill/>
          <a:ln>
            <a:noFill/>
          </a:ln>
        </p:spPr>
        <p:txBody>
          <a:bodyPr spcFirstLastPara="1" wrap="square" lIns="91425" tIns="45700" rIns="91425" bIns="45700" anchor="t" anchorCtr="0">
            <a:normAutofit/>
          </a:bodyPr>
          <a:lstStyle>
            <a:lvl1pPr marL="457200" lvl="0" indent="-228600" algn="l">
              <a:lnSpc>
                <a:spcPct val="120000"/>
              </a:lnSpc>
              <a:spcBef>
                <a:spcPts val="1000"/>
              </a:spcBef>
              <a:spcAft>
                <a:spcPts val="0"/>
              </a:spcAft>
              <a:buSzPts val="1600"/>
              <a:buNone/>
              <a:defRPr sz="1600"/>
            </a:lvl1pPr>
            <a:lvl2pPr marL="914400" lvl="1" indent="-228600" algn="l">
              <a:lnSpc>
                <a:spcPct val="120000"/>
              </a:lnSpc>
              <a:spcBef>
                <a:spcPts val="500"/>
              </a:spcBef>
              <a:spcAft>
                <a:spcPts val="0"/>
              </a:spcAft>
              <a:buSzPts val="1400"/>
              <a:buNone/>
              <a:defRPr sz="1400"/>
            </a:lvl2pPr>
            <a:lvl3pPr marL="1371600" lvl="2" indent="-228600" algn="l">
              <a:lnSpc>
                <a:spcPct val="120000"/>
              </a:lnSpc>
              <a:spcBef>
                <a:spcPts val="500"/>
              </a:spcBef>
              <a:spcAft>
                <a:spcPts val="0"/>
              </a:spcAft>
              <a:buSzPts val="1200"/>
              <a:buNone/>
              <a:defRPr sz="1200"/>
            </a:lvl3pPr>
            <a:lvl4pPr marL="1828800" lvl="3" indent="-228600" algn="l">
              <a:lnSpc>
                <a:spcPct val="120000"/>
              </a:lnSpc>
              <a:spcBef>
                <a:spcPts val="500"/>
              </a:spcBef>
              <a:spcAft>
                <a:spcPts val="0"/>
              </a:spcAft>
              <a:buSzPts val="1000"/>
              <a:buNone/>
              <a:defRPr sz="1000"/>
            </a:lvl4pPr>
            <a:lvl5pPr marL="2286000" lvl="4" indent="-228600" algn="l">
              <a:lnSpc>
                <a:spcPct val="120000"/>
              </a:lnSpc>
              <a:spcBef>
                <a:spcPts val="500"/>
              </a:spcBef>
              <a:spcAft>
                <a:spcPts val="0"/>
              </a:spcAft>
              <a:buSzPts val="1000"/>
              <a:buNone/>
              <a:defRPr sz="1000"/>
            </a:lvl5pPr>
            <a:lvl6pPr marL="2743200" lvl="5" indent="-228600" algn="l">
              <a:lnSpc>
                <a:spcPct val="120000"/>
              </a:lnSpc>
              <a:spcBef>
                <a:spcPts val="500"/>
              </a:spcBef>
              <a:spcAft>
                <a:spcPts val="0"/>
              </a:spcAft>
              <a:buSzPts val="1000"/>
              <a:buNone/>
              <a:defRPr sz="1000"/>
            </a:lvl6pPr>
            <a:lvl7pPr marL="3200400" lvl="6" indent="-228600" algn="l">
              <a:lnSpc>
                <a:spcPct val="120000"/>
              </a:lnSpc>
              <a:spcBef>
                <a:spcPts val="500"/>
              </a:spcBef>
              <a:spcAft>
                <a:spcPts val="0"/>
              </a:spcAft>
              <a:buSzPts val="1000"/>
              <a:buNone/>
              <a:defRPr sz="1000"/>
            </a:lvl7pPr>
            <a:lvl8pPr marL="3657600" lvl="7" indent="-228600" algn="l">
              <a:lnSpc>
                <a:spcPct val="120000"/>
              </a:lnSpc>
              <a:spcBef>
                <a:spcPts val="500"/>
              </a:spcBef>
              <a:spcAft>
                <a:spcPts val="0"/>
              </a:spcAft>
              <a:buSzPts val="1000"/>
              <a:buNone/>
              <a:defRPr sz="1000"/>
            </a:lvl8pPr>
            <a:lvl9pPr marL="4114800" lvl="8" indent="-228600" algn="l">
              <a:lnSpc>
                <a:spcPct val="120000"/>
              </a:lnSpc>
              <a:spcBef>
                <a:spcPts val="500"/>
              </a:spcBef>
              <a:spcAft>
                <a:spcPts val="0"/>
              </a:spcAft>
              <a:buSzPts val="1000"/>
              <a:buNone/>
              <a:defRPr sz="1000"/>
            </a:lvl9pPr>
          </a:lstStyle>
          <a:p>
            <a:endParaRPr/>
          </a:p>
        </p:txBody>
      </p:sp>
      <p:sp>
        <p:nvSpPr>
          <p:cNvPr id="67" name="Google Shape;67;p20"/>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20"/>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20"/>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1pPr>
            <a:lvl2pPr marL="0" marR="0" lvl="1"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2pPr>
            <a:lvl3pPr marL="0" marR="0" lvl="2"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3pPr>
            <a:lvl4pPr marL="0" marR="0" lvl="3"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4pPr>
            <a:lvl5pPr marL="0" marR="0" lvl="4"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5pPr>
            <a:lvl6pPr marL="0" marR="0" lvl="5"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6pPr>
            <a:lvl7pPr marL="0" marR="0" lvl="6"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7pPr>
            <a:lvl8pPr marL="0" marR="0" lvl="7"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8pPr>
            <a:lvl9pPr marL="0" marR="0" lvl="8"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US"/>
              <a:t>‹#›</a:t>
            </a:fld>
            <a:endParaRPr/>
          </a:p>
        </p:txBody>
      </p:sp>
      <p:cxnSp>
        <p:nvCxnSpPr>
          <p:cNvPr id="70" name="Google Shape;70;p20"/>
          <p:cNvCxnSpPr/>
          <p:nvPr/>
        </p:nvCxnSpPr>
        <p:spPr>
          <a:xfrm>
            <a:off x="1448280" y="3205491"/>
            <a:ext cx="3269490"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1"/>
        <p:cNvGrpSpPr/>
        <p:nvPr/>
      </p:nvGrpSpPr>
      <p:grpSpPr>
        <a:xfrm>
          <a:off x="0" y="0"/>
          <a:ext cx="0" cy="0"/>
          <a:chOff x="0" y="0"/>
          <a:chExt cx="0" cy="0"/>
        </a:xfrm>
      </p:grpSpPr>
      <p:grpSp>
        <p:nvGrpSpPr>
          <p:cNvPr id="72" name="Google Shape;72;p21"/>
          <p:cNvGrpSpPr/>
          <p:nvPr/>
        </p:nvGrpSpPr>
        <p:grpSpPr>
          <a:xfrm>
            <a:off x="7477387" y="482170"/>
            <a:ext cx="4074533" cy="5149101"/>
            <a:chOff x="7477387" y="482170"/>
            <a:chExt cx="4074533" cy="5149101"/>
          </a:xfrm>
        </p:grpSpPr>
        <p:sp>
          <p:nvSpPr>
            <p:cNvPr id="73" name="Google Shape;73;p21"/>
            <p:cNvSpPr/>
            <p:nvPr/>
          </p:nvSpPr>
          <p:spPr>
            <a:xfrm>
              <a:off x="7477387" y="482170"/>
              <a:ext cx="4074533" cy="5149101"/>
            </a:xfrm>
            <a:prstGeom prst="rect">
              <a:avLst/>
            </a:prstGeom>
            <a:gradFill>
              <a:gsLst>
                <a:gs pos="0">
                  <a:srgbClr val="000001"/>
                </a:gs>
                <a:gs pos="100000">
                  <a:srgbClr val="191919"/>
                </a:gs>
              </a:gsLst>
              <a:lin ang="5400000" scaled="0"/>
            </a:gradFill>
            <a:ln>
              <a:noFill/>
            </a:ln>
            <a:effectLst>
              <a:outerShdw blurRad="127000" dist="228600" dir="4740000" sx="98000" sy="98000" algn="tl" rotWithShape="0">
                <a:srgbClr val="000000">
                  <a:alpha val="32549"/>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4" name="Google Shape;74;p21"/>
            <p:cNvSpPr/>
            <p:nvPr/>
          </p:nvSpPr>
          <p:spPr>
            <a:xfrm>
              <a:off x="7790446" y="812506"/>
              <a:ext cx="3450289" cy="4466452"/>
            </a:xfrm>
            <a:prstGeom prst="rect">
              <a:avLst/>
            </a:prstGeom>
            <a:gradFill>
              <a:gsLst>
                <a:gs pos="0">
                  <a:srgbClr val="DADADA"/>
                </a:gs>
                <a:gs pos="100000">
                  <a:srgbClr val="FFFFFE"/>
                </a:gs>
              </a:gsLst>
              <a:lin ang="16200000" scaled="0"/>
            </a:gradFill>
            <a:ln w="50800" cap="flat" cmpd="sng">
              <a:solidFill>
                <a:srgbClr val="191919"/>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75" name="Google Shape;75;p21"/>
          <p:cNvSpPr txBox="1">
            <a:spLocks noGrp="1"/>
          </p:cNvSpPr>
          <p:nvPr>
            <p:ph type="title"/>
          </p:nvPr>
        </p:nvSpPr>
        <p:spPr>
          <a:xfrm>
            <a:off x="1451206" y="1129513"/>
            <a:ext cx="5532328" cy="1830584"/>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ill Sans"/>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1"/>
          <p:cNvSpPr>
            <a:spLocks noGrp="1"/>
          </p:cNvSpPr>
          <p:nvPr>
            <p:ph type="pic" idx="2"/>
          </p:nvPr>
        </p:nvSpPr>
        <p:spPr>
          <a:xfrm>
            <a:off x="8124389" y="1122542"/>
            <a:ext cx="2791171" cy="3866327"/>
          </a:xfrm>
          <a:prstGeom prst="rect">
            <a:avLst/>
          </a:prstGeom>
          <a:solidFill>
            <a:srgbClr val="D8D8D8"/>
          </a:solidFill>
          <a:ln>
            <a:noFill/>
          </a:ln>
        </p:spPr>
      </p:sp>
      <p:sp>
        <p:nvSpPr>
          <p:cNvPr id="77" name="Google Shape;77;p21"/>
          <p:cNvSpPr txBox="1">
            <a:spLocks noGrp="1"/>
          </p:cNvSpPr>
          <p:nvPr>
            <p:ph type="body" idx="1"/>
          </p:nvPr>
        </p:nvSpPr>
        <p:spPr>
          <a:xfrm>
            <a:off x="1450329" y="3145992"/>
            <a:ext cx="5524404" cy="2003742"/>
          </a:xfrm>
          <a:prstGeom prst="rect">
            <a:avLst/>
          </a:prstGeom>
          <a:noFill/>
          <a:ln>
            <a:noFill/>
          </a:ln>
        </p:spPr>
        <p:txBody>
          <a:bodyPr spcFirstLastPara="1" wrap="square" lIns="91425" tIns="45700" rIns="91425" bIns="45700" anchor="t" anchorCtr="0">
            <a:normAutofit/>
          </a:bodyPr>
          <a:lstStyle>
            <a:lvl1pPr marL="457200" lvl="0" indent="-228600" algn="l">
              <a:lnSpc>
                <a:spcPct val="120000"/>
              </a:lnSpc>
              <a:spcBef>
                <a:spcPts val="1000"/>
              </a:spcBef>
              <a:spcAft>
                <a:spcPts val="0"/>
              </a:spcAft>
              <a:buSzPts val="1800"/>
              <a:buNone/>
              <a:defRPr sz="1800"/>
            </a:lvl1pPr>
            <a:lvl2pPr marL="914400" lvl="1" indent="-228600" algn="l">
              <a:lnSpc>
                <a:spcPct val="120000"/>
              </a:lnSpc>
              <a:spcBef>
                <a:spcPts val="500"/>
              </a:spcBef>
              <a:spcAft>
                <a:spcPts val="0"/>
              </a:spcAft>
              <a:buSzPts val="1400"/>
              <a:buNone/>
              <a:defRPr sz="1400"/>
            </a:lvl2pPr>
            <a:lvl3pPr marL="1371600" lvl="2" indent="-228600" algn="l">
              <a:lnSpc>
                <a:spcPct val="120000"/>
              </a:lnSpc>
              <a:spcBef>
                <a:spcPts val="500"/>
              </a:spcBef>
              <a:spcAft>
                <a:spcPts val="0"/>
              </a:spcAft>
              <a:buSzPts val="1200"/>
              <a:buNone/>
              <a:defRPr sz="1200"/>
            </a:lvl3pPr>
            <a:lvl4pPr marL="1828800" lvl="3" indent="-228600" algn="l">
              <a:lnSpc>
                <a:spcPct val="120000"/>
              </a:lnSpc>
              <a:spcBef>
                <a:spcPts val="500"/>
              </a:spcBef>
              <a:spcAft>
                <a:spcPts val="0"/>
              </a:spcAft>
              <a:buSzPts val="1000"/>
              <a:buNone/>
              <a:defRPr sz="1000"/>
            </a:lvl4pPr>
            <a:lvl5pPr marL="2286000" lvl="4" indent="-228600" algn="l">
              <a:lnSpc>
                <a:spcPct val="120000"/>
              </a:lnSpc>
              <a:spcBef>
                <a:spcPts val="500"/>
              </a:spcBef>
              <a:spcAft>
                <a:spcPts val="0"/>
              </a:spcAft>
              <a:buSzPts val="1000"/>
              <a:buNone/>
              <a:defRPr sz="1000"/>
            </a:lvl5pPr>
            <a:lvl6pPr marL="2743200" lvl="5" indent="-228600" algn="l">
              <a:lnSpc>
                <a:spcPct val="120000"/>
              </a:lnSpc>
              <a:spcBef>
                <a:spcPts val="500"/>
              </a:spcBef>
              <a:spcAft>
                <a:spcPts val="0"/>
              </a:spcAft>
              <a:buSzPts val="1000"/>
              <a:buNone/>
              <a:defRPr sz="1000"/>
            </a:lvl6pPr>
            <a:lvl7pPr marL="3200400" lvl="6" indent="-228600" algn="l">
              <a:lnSpc>
                <a:spcPct val="120000"/>
              </a:lnSpc>
              <a:spcBef>
                <a:spcPts val="500"/>
              </a:spcBef>
              <a:spcAft>
                <a:spcPts val="0"/>
              </a:spcAft>
              <a:buSzPts val="1000"/>
              <a:buNone/>
              <a:defRPr sz="1000"/>
            </a:lvl7pPr>
            <a:lvl8pPr marL="3657600" lvl="7" indent="-228600" algn="l">
              <a:lnSpc>
                <a:spcPct val="120000"/>
              </a:lnSpc>
              <a:spcBef>
                <a:spcPts val="500"/>
              </a:spcBef>
              <a:spcAft>
                <a:spcPts val="0"/>
              </a:spcAft>
              <a:buSzPts val="1000"/>
              <a:buNone/>
              <a:defRPr sz="1000"/>
            </a:lvl8pPr>
            <a:lvl9pPr marL="4114800" lvl="8" indent="-228600" algn="l">
              <a:lnSpc>
                <a:spcPct val="120000"/>
              </a:lnSpc>
              <a:spcBef>
                <a:spcPts val="500"/>
              </a:spcBef>
              <a:spcAft>
                <a:spcPts val="0"/>
              </a:spcAft>
              <a:buSzPts val="1000"/>
              <a:buNone/>
              <a:defRPr sz="1000"/>
            </a:lvl9pPr>
          </a:lstStyle>
          <a:p>
            <a:endParaRPr/>
          </a:p>
        </p:txBody>
      </p:sp>
      <p:sp>
        <p:nvSpPr>
          <p:cNvPr id="78" name="Google Shape;78;p21"/>
          <p:cNvSpPr txBox="1">
            <a:spLocks noGrp="1"/>
          </p:cNvSpPr>
          <p:nvPr>
            <p:ph type="dt" idx="10"/>
          </p:nvPr>
        </p:nvSpPr>
        <p:spPr>
          <a:xfrm>
            <a:off x="1447382" y="5469856"/>
            <a:ext cx="5527351" cy="32012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1"/>
          <p:cNvSpPr txBox="1">
            <a:spLocks noGrp="1"/>
          </p:cNvSpPr>
          <p:nvPr>
            <p:ph type="ftr" idx="11"/>
          </p:nvPr>
        </p:nvSpPr>
        <p:spPr>
          <a:xfrm>
            <a:off x="1447382" y="318640"/>
            <a:ext cx="5541004" cy="320931"/>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21"/>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1pPr>
            <a:lvl2pPr marL="0" marR="0" lvl="1"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2pPr>
            <a:lvl3pPr marL="0" marR="0" lvl="2"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3pPr>
            <a:lvl4pPr marL="0" marR="0" lvl="3"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4pPr>
            <a:lvl5pPr marL="0" marR="0" lvl="4"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5pPr>
            <a:lvl6pPr marL="0" marR="0" lvl="5"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6pPr>
            <a:lvl7pPr marL="0" marR="0" lvl="6"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7pPr>
            <a:lvl8pPr marL="0" marR="0" lvl="7"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8pPr>
            <a:lvl9pPr marL="0" marR="0" lvl="8" indent="0" algn="r">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US"/>
              <a:t>‹#›</a:t>
            </a:fld>
            <a:endParaRPr/>
          </a:p>
        </p:txBody>
      </p:sp>
      <p:cxnSp>
        <p:nvCxnSpPr>
          <p:cNvPr id="81" name="Google Shape;81;p21"/>
          <p:cNvCxnSpPr/>
          <p:nvPr/>
        </p:nvCxnSpPr>
        <p:spPr>
          <a:xfrm>
            <a:off x="1447382" y="3143605"/>
            <a:ext cx="5527351"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EBE9E6"/>
            </a:gs>
            <a:gs pos="100000">
              <a:srgbClr val="C9C5C0"/>
            </a:gs>
          </a:gsLst>
          <a:path path="circle">
            <a:fillToRect l="50000" t="50000" r="50000" b="50000"/>
          </a:path>
          <a:tileRect/>
        </a:gradFill>
        <a:effectLst/>
      </p:bgPr>
    </p:bg>
    <p:spTree>
      <p:nvGrpSpPr>
        <p:cNvPr id="1" name="Shape 5"/>
        <p:cNvGrpSpPr/>
        <p:nvPr/>
      </p:nvGrpSpPr>
      <p:grpSpPr>
        <a:xfrm>
          <a:off x="0" y="0"/>
          <a:ext cx="0" cy="0"/>
          <a:chOff x="0" y="0"/>
          <a:chExt cx="0" cy="0"/>
        </a:xfrm>
      </p:grpSpPr>
      <p:sp>
        <p:nvSpPr>
          <p:cNvPr id="6" name="Google Shape;6;p12"/>
          <p:cNvSpPr/>
          <p:nvPr/>
        </p:nvSpPr>
        <p:spPr>
          <a:xfrm>
            <a:off x="0" y="2019476"/>
            <a:ext cx="12192000" cy="4105941"/>
          </a:xfrm>
          <a:prstGeom prst="rect">
            <a:avLst/>
          </a:prstGeom>
          <a:gradFill>
            <a:gsLst>
              <a:gs pos="0">
                <a:srgbClr val="DFDBD5">
                  <a:alpha val="0"/>
                </a:srgbClr>
              </a:gs>
              <a:gs pos="100000">
                <a:schemeClr val="lt2"/>
              </a:gs>
            </a:gsLst>
            <a:lin ang="5400000"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7" name="Google Shape;7;p12"/>
          <p:cNvPicPr preferRelativeResize="0"/>
          <p:nvPr/>
        </p:nvPicPr>
        <p:blipFill rotWithShape="1">
          <a:blip r:embed="rId13">
            <a:alphaModFix/>
          </a:blip>
          <a:srcRect t="1538" b="-1538"/>
          <a:stretch/>
        </p:blipFill>
        <p:spPr>
          <a:xfrm>
            <a:off x="0" y="6126480"/>
            <a:ext cx="12192000" cy="742950"/>
          </a:xfrm>
          <a:prstGeom prst="rect">
            <a:avLst/>
          </a:prstGeom>
          <a:noFill/>
          <a:ln>
            <a:noFill/>
          </a:ln>
        </p:spPr>
      </p:pic>
      <p:sp>
        <p:nvSpPr>
          <p:cNvPr id="8" name="Google Shape;8;p12"/>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0"/>
              </a:spcBef>
              <a:spcAft>
                <a:spcPts val="0"/>
              </a:spcAft>
              <a:buClr>
                <a:schemeClr val="dk1"/>
              </a:buClr>
              <a:buSzPts val="3200"/>
              <a:buFont typeface="Gill Sans"/>
              <a:buNone/>
              <a:defRPr sz="3200" b="0" i="0" u="none" strike="noStrike" cap="none">
                <a:solidFill>
                  <a:schemeClr val="dk1"/>
                </a:solidFill>
                <a:latin typeface="Gill Sans"/>
                <a:ea typeface="Gill Sans"/>
                <a:cs typeface="Gill Sans"/>
                <a:sym typeface="Gill San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 name="Google Shape;9;p12"/>
          <p:cNvSpPr txBox="1">
            <a:spLocks noGrp="1"/>
          </p:cNvSpPr>
          <p:nvPr>
            <p:ph type="body" idx="1"/>
          </p:nvPr>
        </p:nvSpPr>
        <p:spPr>
          <a:xfrm>
            <a:off x="1451579" y="2015732"/>
            <a:ext cx="9603275" cy="3450613"/>
          </a:xfrm>
          <a:prstGeom prst="rect">
            <a:avLst/>
          </a:prstGeom>
          <a:noFill/>
          <a:ln>
            <a:noFill/>
          </a:ln>
        </p:spPr>
        <p:txBody>
          <a:bodyPr spcFirstLastPara="1" wrap="square" lIns="91425" tIns="45700" rIns="91425" bIns="45700" anchor="t" anchorCtr="0">
            <a:normAutofit/>
          </a:bodyPr>
          <a:lstStyle>
            <a:lvl1pPr marL="457200" marR="0" lvl="0" indent="-355600" algn="l" rtl="0">
              <a:lnSpc>
                <a:spcPct val="120000"/>
              </a:lnSpc>
              <a:spcBef>
                <a:spcPts val="1000"/>
              </a:spcBef>
              <a:spcAft>
                <a:spcPts val="0"/>
              </a:spcAft>
              <a:buClr>
                <a:schemeClr val="accent1"/>
              </a:buClr>
              <a:buSzPts val="2000"/>
              <a:buFont typeface="Arial"/>
              <a:buChar char="•"/>
              <a:defRPr sz="2000" b="0" i="0" u="none" strike="noStrike" cap="none">
                <a:solidFill>
                  <a:schemeClr val="dk1"/>
                </a:solidFill>
                <a:latin typeface="Gill Sans"/>
                <a:ea typeface="Gill Sans"/>
                <a:cs typeface="Gill Sans"/>
                <a:sym typeface="Gill Sans"/>
              </a:defRPr>
            </a:lvl1pPr>
            <a:lvl2pPr marL="914400" marR="0" lvl="1" indent="-342900" algn="l" rtl="0">
              <a:lnSpc>
                <a:spcPct val="120000"/>
              </a:lnSpc>
              <a:spcBef>
                <a:spcPts val="500"/>
              </a:spcBef>
              <a:spcAft>
                <a:spcPts val="0"/>
              </a:spcAft>
              <a:buClr>
                <a:schemeClr val="accent1"/>
              </a:buClr>
              <a:buSzPts val="1800"/>
              <a:buFont typeface="Arial"/>
              <a:buChar char="•"/>
              <a:defRPr sz="1800" b="0" i="0" u="none" strike="noStrike" cap="none">
                <a:solidFill>
                  <a:schemeClr val="dk1"/>
                </a:solidFill>
                <a:latin typeface="Gill Sans"/>
                <a:ea typeface="Gill Sans"/>
                <a:cs typeface="Gill Sans"/>
                <a:sym typeface="Gill Sans"/>
              </a:defRPr>
            </a:lvl2pPr>
            <a:lvl3pPr marL="1371600" marR="0" lvl="2" indent="-330200" algn="l" rtl="0">
              <a:lnSpc>
                <a:spcPct val="120000"/>
              </a:lnSpc>
              <a:spcBef>
                <a:spcPts val="500"/>
              </a:spcBef>
              <a:spcAft>
                <a:spcPts val="0"/>
              </a:spcAft>
              <a:buClr>
                <a:schemeClr val="accent1"/>
              </a:buClr>
              <a:buSzPts val="1600"/>
              <a:buFont typeface="Arial"/>
              <a:buChar char="•"/>
              <a:defRPr sz="1600" b="0" i="0" u="none" strike="noStrike" cap="none">
                <a:solidFill>
                  <a:schemeClr val="dk1"/>
                </a:solidFill>
                <a:latin typeface="Gill Sans"/>
                <a:ea typeface="Gill Sans"/>
                <a:cs typeface="Gill Sans"/>
                <a:sym typeface="Gill Sans"/>
              </a:defRPr>
            </a:lvl3pPr>
            <a:lvl4pPr marL="1828800" marR="0" lvl="3" indent="-317500" algn="l" rtl="0">
              <a:lnSpc>
                <a:spcPct val="120000"/>
              </a:lnSpc>
              <a:spcBef>
                <a:spcPts val="500"/>
              </a:spcBef>
              <a:spcAft>
                <a:spcPts val="0"/>
              </a:spcAft>
              <a:buClr>
                <a:schemeClr val="accent1"/>
              </a:buClr>
              <a:buSzPts val="1400"/>
              <a:buFont typeface="Arial"/>
              <a:buChar char="•"/>
              <a:defRPr sz="1400" b="0" i="0" u="none" strike="noStrike" cap="none">
                <a:solidFill>
                  <a:schemeClr val="dk1"/>
                </a:solidFill>
                <a:latin typeface="Gill Sans"/>
                <a:ea typeface="Gill Sans"/>
                <a:cs typeface="Gill Sans"/>
                <a:sym typeface="Gill Sans"/>
              </a:defRPr>
            </a:lvl4pPr>
            <a:lvl5pPr marL="2286000" marR="0" lvl="4" indent="-304800" algn="l" rtl="0">
              <a:lnSpc>
                <a:spcPct val="120000"/>
              </a:lnSpc>
              <a:spcBef>
                <a:spcPts val="500"/>
              </a:spcBef>
              <a:spcAft>
                <a:spcPts val="0"/>
              </a:spcAft>
              <a:buClr>
                <a:schemeClr val="accent1"/>
              </a:buClr>
              <a:buSzPts val="1200"/>
              <a:buFont typeface="Arial"/>
              <a:buChar char="•"/>
              <a:defRPr sz="1200" b="0" i="0" u="none" strike="noStrike" cap="none">
                <a:solidFill>
                  <a:schemeClr val="dk1"/>
                </a:solidFill>
                <a:latin typeface="Gill Sans"/>
                <a:ea typeface="Gill Sans"/>
                <a:cs typeface="Gill Sans"/>
                <a:sym typeface="Gill Sans"/>
              </a:defRPr>
            </a:lvl5pPr>
            <a:lvl6pPr marL="2743200" marR="0" lvl="5" indent="-304800" algn="l" rtl="0">
              <a:lnSpc>
                <a:spcPct val="120000"/>
              </a:lnSpc>
              <a:spcBef>
                <a:spcPts val="500"/>
              </a:spcBef>
              <a:spcAft>
                <a:spcPts val="0"/>
              </a:spcAft>
              <a:buClr>
                <a:schemeClr val="accent1"/>
              </a:buClr>
              <a:buSzPts val="1200"/>
              <a:buFont typeface="Arial"/>
              <a:buChar char="•"/>
              <a:defRPr sz="1200" b="0" i="0" u="none" strike="noStrike" cap="none">
                <a:solidFill>
                  <a:schemeClr val="dk1"/>
                </a:solidFill>
                <a:latin typeface="Gill Sans"/>
                <a:ea typeface="Gill Sans"/>
                <a:cs typeface="Gill Sans"/>
                <a:sym typeface="Gill Sans"/>
              </a:defRPr>
            </a:lvl6pPr>
            <a:lvl7pPr marL="3200400" marR="0" lvl="6" indent="-304800" algn="l" rtl="0">
              <a:lnSpc>
                <a:spcPct val="120000"/>
              </a:lnSpc>
              <a:spcBef>
                <a:spcPts val="500"/>
              </a:spcBef>
              <a:spcAft>
                <a:spcPts val="0"/>
              </a:spcAft>
              <a:buClr>
                <a:schemeClr val="accent1"/>
              </a:buClr>
              <a:buSzPts val="1200"/>
              <a:buFont typeface="Arial"/>
              <a:buChar char="•"/>
              <a:defRPr sz="1200" b="0" i="0" u="none" strike="noStrike" cap="none">
                <a:solidFill>
                  <a:schemeClr val="dk1"/>
                </a:solidFill>
                <a:latin typeface="Gill Sans"/>
                <a:ea typeface="Gill Sans"/>
                <a:cs typeface="Gill Sans"/>
                <a:sym typeface="Gill Sans"/>
              </a:defRPr>
            </a:lvl7pPr>
            <a:lvl8pPr marL="3657600" marR="0" lvl="7" indent="-304800" algn="l" rtl="0">
              <a:lnSpc>
                <a:spcPct val="120000"/>
              </a:lnSpc>
              <a:spcBef>
                <a:spcPts val="500"/>
              </a:spcBef>
              <a:spcAft>
                <a:spcPts val="0"/>
              </a:spcAft>
              <a:buClr>
                <a:schemeClr val="accent1"/>
              </a:buClr>
              <a:buSzPts val="1200"/>
              <a:buFont typeface="Arial"/>
              <a:buChar char="•"/>
              <a:defRPr sz="1200" b="0" i="0" u="none" strike="noStrike" cap="none">
                <a:solidFill>
                  <a:schemeClr val="dk1"/>
                </a:solidFill>
                <a:latin typeface="Gill Sans"/>
                <a:ea typeface="Gill Sans"/>
                <a:cs typeface="Gill Sans"/>
                <a:sym typeface="Gill Sans"/>
              </a:defRPr>
            </a:lvl8pPr>
            <a:lvl9pPr marL="4114800" marR="0" lvl="8" indent="-304800" algn="l" rtl="0">
              <a:lnSpc>
                <a:spcPct val="120000"/>
              </a:lnSpc>
              <a:spcBef>
                <a:spcPts val="500"/>
              </a:spcBef>
              <a:spcAft>
                <a:spcPts val="0"/>
              </a:spcAft>
              <a:buClr>
                <a:schemeClr val="accent1"/>
              </a:buClr>
              <a:buSzPts val="1200"/>
              <a:buFont typeface="Arial"/>
              <a:buChar char="•"/>
              <a:defRPr sz="1200" b="0" i="0" u="none" strike="noStrike" cap="none">
                <a:solidFill>
                  <a:schemeClr val="dk1"/>
                </a:solidFill>
                <a:latin typeface="Gill Sans"/>
                <a:ea typeface="Gill Sans"/>
                <a:cs typeface="Gill Sans"/>
                <a:sym typeface="Gill Sans"/>
              </a:defRPr>
            </a:lvl9pPr>
          </a:lstStyle>
          <a:p>
            <a:endParaRPr/>
          </a:p>
        </p:txBody>
      </p:sp>
      <p:sp>
        <p:nvSpPr>
          <p:cNvPr id="10" name="Google Shape;10;p12"/>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Clr>
                <a:srgbClr val="000000"/>
              </a:buClr>
              <a:buSzPts val="1400"/>
              <a:buFont typeface="Arial"/>
              <a:buNone/>
              <a:defRPr sz="1000" b="0" i="0" u="none" strike="noStrike" cap="none">
                <a:solidFill>
                  <a:srgbClr val="888888"/>
                </a:solidFill>
                <a:latin typeface="Gill Sans"/>
                <a:ea typeface="Gill Sans"/>
                <a:cs typeface="Gill Sans"/>
                <a:sym typeface="Gill San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ill Sans"/>
                <a:ea typeface="Gill Sans"/>
                <a:cs typeface="Gill Sans"/>
                <a:sym typeface="Gill Sans"/>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ill Sans"/>
                <a:ea typeface="Gill Sans"/>
                <a:cs typeface="Gill Sans"/>
                <a:sym typeface="Gill Sans"/>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ill Sans"/>
                <a:ea typeface="Gill Sans"/>
                <a:cs typeface="Gill Sans"/>
                <a:sym typeface="Gill Sans"/>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ill Sans"/>
                <a:ea typeface="Gill Sans"/>
                <a:cs typeface="Gill Sans"/>
                <a:sym typeface="Gill Sans"/>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ill Sans"/>
                <a:ea typeface="Gill Sans"/>
                <a:cs typeface="Gill Sans"/>
                <a:sym typeface="Gill Sans"/>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ill Sans"/>
                <a:ea typeface="Gill Sans"/>
                <a:cs typeface="Gill Sans"/>
                <a:sym typeface="Gill Sans"/>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ill Sans"/>
                <a:ea typeface="Gill Sans"/>
                <a:cs typeface="Gill Sans"/>
                <a:sym typeface="Gill Sans"/>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ill Sans"/>
                <a:ea typeface="Gill Sans"/>
                <a:cs typeface="Gill Sans"/>
                <a:sym typeface="Gill Sans"/>
              </a:defRPr>
            </a:lvl9pPr>
          </a:lstStyle>
          <a:p>
            <a:endParaRPr/>
          </a:p>
        </p:txBody>
      </p:sp>
      <p:sp>
        <p:nvSpPr>
          <p:cNvPr id="11" name="Google Shape;11;p12"/>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000" b="0" i="0" u="none" strike="noStrike" cap="none">
                <a:solidFill>
                  <a:srgbClr val="888888"/>
                </a:solidFill>
                <a:latin typeface="Gill Sans"/>
                <a:ea typeface="Gill Sans"/>
                <a:cs typeface="Gill Sans"/>
                <a:sym typeface="Gill San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ill Sans"/>
                <a:ea typeface="Gill Sans"/>
                <a:cs typeface="Gill Sans"/>
                <a:sym typeface="Gill Sans"/>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ill Sans"/>
                <a:ea typeface="Gill Sans"/>
                <a:cs typeface="Gill Sans"/>
                <a:sym typeface="Gill Sans"/>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ill Sans"/>
                <a:ea typeface="Gill Sans"/>
                <a:cs typeface="Gill Sans"/>
                <a:sym typeface="Gill Sans"/>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ill Sans"/>
                <a:ea typeface="Gill Sans"/>
                <a:cs typeface="Gill Sans"/>
                <a:sym typeface="Gill Sans"/>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ill Sans"/>
                <a:ea typeface="Gill Sans"/>
                <a:cs typeface="Gill Sans"/>
                <a:sym typeface="Gill Sans"/>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ill Sans"/>
                <a:ea typeface="Gill Sans"/>
                <a:cs typeface="Gill Sans"/>
                <a:sym typeface="Gill Sans"/>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ill Sans"/>
                <a:ea typeface="Gill Sans"/>
                <a:cs typeface="Gill Sans"/>
                <a:sym typeface="Gill Sans"/>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ill Sans"/>
                <a:ea typeface="Gill Sans"/>
                <a:cs typeface="Gill Sans"/>
                <a:sym typeface="Gill Sans"/>
              </a:defRPr>
            </a:lvl9pPr>
          </a:lstStyle>
          <a:p>
            <a:endParaRPr/>
          </a:p>
        </p:txBody>
      </p:sp>
      <p:sp>
        <p:nvSpPr>
          <p:cNvPr id="12" name="Google Shape;12;p12"/>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1pPr>
            <a:lvl2pPr marL="0" marR="0" lvl="1" indent="0" algn="r" rtl="0">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2pPr>
            <a:lvl3pPr marL="0" marR="0" lvl="2" indent="0" algn="r" rtl="0">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3pPr>
            <a:lvl4pPr marL="0" marR="0" lvl="3" indent="0" algn="r" rtl="0">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4pPr>
            <a:lvl5pPr marL="0" marR="0" lvl="4" indent="0" algn="r" rtl="0">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5pPr>
            <a:lvl6pPr marL="0" marR="0" lvl="5" indent="0" algn="r" rtl="0">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6pPr>
            <a:lvl7pPr marL="0" marR="0" lvl="6" indent="0" algn="r" rtl="0">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7pPr>
            <a:lvl8pPr marL="0" marR="0" lvl="7" indent="0" algn="r" rtl="0">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8pPr>
            <a:lvl9pPr marL="0" marR="0" lvl="8" indent="0" algn="r" rtl="0">
              <a:lnSpc>
                <a:spcPct val="100000"/>
              </a:lnSpc>
              <a:spcBef>
                <a:spcPts val="0"/>
              </a:spcBef>
              <a:spcAft>
                <a:spcPts val="0"/>
              </a:spcAft>
              <a:buClr>
                <a:srgbClr val="000000"/>
              </a:buClr>
              <a:buSzPts val="2800"/>
              <a:buFont typeface="Arial"/>
              <a:buNone/>
              <a:defRPr sz="2800" b="0" i="0" u="none" strike="noStrike" cap="none">
                <a:solidFill>
                  <a:schemeClr val="accent1"/>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US"/>
              <a:t>‹#›</a:t>
            </a:fld>
            <a:endParaRPr/>
          </a:p>
        </p:txBody>
      </p:sp>
      <p:cxnSp>
        <p:nvCxnSpPr>
          <p:cNvPr id="13" name="Google Shape;13;p12"/>
          <p:cNvCxnSpPr/>
          <p:nvPr/>
        </p:nvCxnSpPr>
        <p:spPr>
          <a:xfrm>
            <a:off x="0" y="6128413"/>
            <a:ext cx="12192000" cy="0"/>
          </a:xfrm>
          <a:prstGeom prst="straightConnector1">
            <a:avLst/>
          </a:prstGeom>
          <a:noFill/>
          <a:ln w="12700" cap="flat" cmpd="sng">
            <a:solidFill>
              <a:srgbClr val="000001">
                <a:alpha val="20000"/>
              </a:srgbClr>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udents.arbitersports.com/scotch-plains-fanwood-high-schoo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
          <p:cNvSpPr txBox="1">
            <a:spLocks noGrp="1"/>
          </p:cNvSpPr>
          <p:nvPr>
            <p:ph type="ctrTitle"/>
          </p:nvPr>
        </p:nvSpPr>
        <p:spPr>
          <a:xfrm>
            <a:off x="2417779" y="802298"/>
            <a:ext cx="8637000" cy="2541300"/>
          </a:xfrm>
          <a:prstGeom prst="rect">
            <a:avLst/>
          </a:prstGeom>
          <a:noFill/>
          <a:ln>
            <a:noFill/>
          </a:ln>
        </p:spPr>
        <p:txBody>
          <a:bodyPr spcFirstLastPara="1" wrap="square" lIns="91425" tIns="45700" rIns="91425" bIns="0" anchor="b" anchorCtr="0">
            <a:normAutofit/>
          </a:bodyPr>
          <a:lstStyle/>
          <a:p>
            <a:pPr marL="0" lvl="0" indent="0" algn="ctr" rtl="0">
              <a:lnSpc>
                <a:spcPct val="90000"/>
              </a:lnSpc>
              <a:spcBef>
                <a:spcPts val="0"/>
              </a:spcBef>
              <a:spcAft>
                <a:spcPts val="0"/>
              </a:spcAft>
              <a:buClr>
                <a:schemeClr val="dk1"/>
              </a:buClr>
              <a:buSzPts val="6600"/>
              <a:buFont typeface="Gill Sans"/>
              <a:buNone/>
            </a:pPr>
            <a:r>
              <a:rPr lang="en-US"/>
              <a:t>FALL SPORT PHYSICAL</a:t>
            </a:r>
            <a:endParaRPr/>
          </a:p>
        </p:txBody>
      </p:sp>
      <p:sp>
        <p:nvSpPr>
          <p:cNvPr id="101" name="Google Shape;101;p1"/>
          <p:cNvSpPr txBox="1">
            <a:spLocks noGrp="1"/>
          </p:cNvSpPr>
          <p:nvPr>
            <p:ph type="subTitle" idx="1"/>
          </p:nvPr>
        </p:nvSpPr>
        <p:spPr>
          <a:xfrm>
            <a:off x="2417775" y="3575921"/>
            <a:ext cx="8637000" cy="2059500"/>
          </a:xfrm>
          <a:prstGeom prst="rect">
            <a:avLst/>
          </a:prstGeom>
          <a:noFill/>
          <a:ln>
            <a:noFill/>
          </a:ln>
        </p:spPr>
        <p:txBody>
          <a:bodyPr spcFirstLastPara="1" wrap="square" lIns="91425" tIns="91425" rIns="91425" bIns="91425" anchor="t" anchorCtr="0">
            <a:normAutofit fontScale="85000" lnSpcReduction="20000"/>
          </a:bodyPr>
          <a:lstStyle/>
          <a:p>
            <a:pPr marL="0" lvl="0" indent="0" algn="ctr" rtl="0">
              <a:lnSpc>
                <a:spcPct val="120000"/>
              </a:lnSpc>
              <a:spcBef>
                <a:spcPts val="0"/>
              </a:spcBef>
              <a:spcAft>
                <a:spcPts val="0"/>
              </a:spcAft>
              <a:buSzPct val="100000"/>
              <a:buNone/>
            </a:pPr>
            <a:r>
              <a:rPr lang="en-US"/>
              <a:t>HOW TO SUBMIT A SPORTS PHYSICAL AND AVOID PROCESSING DELAYS</a:t>
            </a:r>
            <a:endParaRPr/>
          </a:p>
          <a:p>
            <a:pPr marL="0" lvl="0" indent="0" algn="ctr" rtl="0">
              <a:lnSpc>
                <a:spcPct val="120000"/>
              </a:lnSpc>
              <a:spcBef>
                <a:spcPts val="0"/>
              </a:spcBef>
              <a:spcAft>
                <a:spcPts val="0"/>
              </a:spcAft>
              <a:buSzPct val="100000"/>
              <a:buNone/>
            </a:pPr>
            <a:r>
              <a:rPr lang="en-US"/>
              <a:t>2025-2026</a:t>
            </a:r>
            <a:endParaRPr/>
          </a:p>
          <a:p>
            <a:pPr marL="0" lvl="0" indent="0" algn="ctr" rtl="0">
              <a:lnSpc>
                <a:spcPct val="120000"/>
              </a:lnSpc>
              <a:spcBef>
                <a:spcPts val="0"/>
              </a:spcBef>
              <a:spcAft>
                <a:spcPts val="0"/>
              </a:spcAft>
              <a:buSzPct val="100000"/>
              <a:buNone/>
            </a:pPr>
            <a:endParaRPr/>
          </a:p>
          <a:p>
            <a:pPr marL="0" lvl="0" indent="0" algn="ctr" rtl="0">
              <a:lnSpc>
                <a:spcPct val="120000"/>
              </a:lnSpc>
              <a:spcBef>
                <a:spcPts val="0"/>
              </a:spcBef>
              <a:spcAft>
                <a:spcPts val="0"/>
              </a:spcAft>
              <a:buSzPct val="100000"/>
              <a:buNone/>
            </a:pPr>
            <a:endParaRPr/>
          </a:p>
          <a:p>
            <a:pPr marL="0" lvl="0" indent="0" algn="ctr" rtl="0">
              <a:lnSpc>
                <a:spcPct val="120000"/>
              </a:lnSpc>
              <a:spcBef>
                <a:spcPts val="0"/>
              </a:spcBef>
              <a:spcAft>
                <a:spcPts val="0"/>
              </a:spcAft>
              <a:buSzPct val="100000"/>
              <a:buNone/>
            </a:pPr>
            <a:r>
              <a:rPr lang="en-US"/>
              <a:t>Created by the</a:t>
            </a:r>
            <a:endParaRPr/>
          </a:p>
          <a:p>
            <a:pPr marL="0" lvl="0" indent="0" algn="ctr" rtl="0">
              <a:lnSpc>
                <a:spcPct val="120000"/>
              </a:lnSpc>
              <a:spcBef>
                <a:spcPts val="0"/>
              </a:spcBef>
              <a:spcAft>
                <a:spcPts val="0"/>
              </a:spcAft>
              <a:buSzPct val="100000"/>
              <a:buNone/>
            </a:pPr>
            <a:r>
              <a:rPr lang="en-US"/>
              <a:t>SPF HIGH SCHOOL NURSES &amp; ATHLETIC DIRECTOR</a:t>
            </a:r>
            <a:endParaRPr/>
          </a:p>
          <a:p>
            <a:pPr marL="0" lvl="0" indent="0" algn="ctr" rtl="0">
              <a:lnSpc>
                <a:spcPct val="120000"/>
              </a:lnSpc>
              <a:spcBef>
                <a:spcPts val="0"/>
              </a:spcBef>
              <a:spcAft>
                <a:spcPts val="0"/>
              </a:spcAft>
              <a:buSzPct val="100000"/>
              <a:buNone/>
            </a:pPr>
            <a:endParaRPr/>
          </a:p>
          <a:p>
            <a:pPr marL="0" lvl="0" indent="0" algn="l" rtl="0">
              <a:lnSpc>
                <a:spcPct val="120000"/>
              </a:lnSpc>
              <a:spcBef>
                <a:spcPts val="0"/>
              </a:spcBef>
              <a:spcAft>
                <a:spcPts val="0"/>
              </a:spcAft>
              <a:buSzPct val="100000"/>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9"/>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200"/>
              <a:buFont typeface="Gill Sans"/>
              <a:buNone/>
            </a:pPr>
            <a:r>
              <a:rPr lang="en-US"/>
              <a:t>HOW DO I GET THE MEDICAL ELIGIBILITY FORM TO THE SCHOOL DURING THE SUMMER?</a:t>
            </a:r>
            <a:endParaRPr/>
          </a:p>
        </p:txBody>
      </p:sp>
      <p:sp>
        <p:nvSpPr>
          <p:cNvPr id="155" name="Google Shape;155;p9"/>
          <p:cNvSpPr txBox="1">
            <a:spLocks noGrp="1"/>
          </p:cNvSpPr>
          <p:nvPr>
            <p:ph type="body" idx="1"/>
          </p:nvPr>
        </p:nvSpPr>
        <p:spPr>
          <a:xfrm>
            <a:off x="1451579" y="2015732"/>
            <a:ext cx="9603275" cy="3450613"/>
          </a:xfrm>
          <a:prstGeom prst="rect">
            <a:avLst/>
          </a:prstGeom>
          <a:noFill/>
          <a:ln>
            <a:noFill/>
          </a:ln>
        </p:spPr>
        <p:txBody>
          <a:bodyPr spcFirstLastPara="1" wrap="square" lIns="91425" tIns="45700" rIns="91425" bIns="45700" anchor="t" anchorCtr="0">
            <a:normAutofit lnSpcReduction="20000"/>
          </a:bodyPr>
          <a:lstStyle/>
          <a:p>
            <a:pPr marL="0" lvl="0" indent="0" algn="l" rtl="0">
              <a:lnSpc>
                <a:spcPct val="120000"/>
              </a:lnSpc>
              <a:spcBef>
                <a:spcPts val="1000"/>
              </a:spcBef>
              <a:spcAft>
                <a:spcPts val="0"/>
              </a:spcAft>
              <a:buNone/>
            </a:pPr>
            <a:r>
              <a:rPr lang="en-US"/>
              <a:t>Here are your drop off options:</a:t>
            </a:r>
            <a:endParaRPr/>
          </a:p>
          <a:p>
            <a:pPr marL="800100" lvl="1" indent="-360043" algn="l" rtl="0">
              <a:lnSpc>
                <a:spcPct val="120000"/>
              </a:lnSpc>
              <a:spcBef>
                <a:spcPts val="500"/>
              </a:spcBef>
              <a:spcAft>
                <a:spcPts val="0"/>
              </a:spcAft>
              <a:buSzPts val="1800"/>
              <a:buFont typeface="Gill Sans"/>
              <a:buAutoNum type="arabicPeriod"/>
            </a:pPr>
            <a:r>
              <a:rPr lang="en-US"/>
              <a:t>The completed </a:t>
            </a:r>
            <a:r>
              <a:rPr lang="en-US" b="1"/>
              <a:t>Medical Eligibility form *</a:t>
            </a:r>
            <a:r>
              <a:rPr lang="en-US"/>
              <a:t> can be brought into the HS athletic office (Door # 1) during the summer for review by the athletic office staff.  The office is open daily from 8-12 am and 1-3 pm.  This is the preferred method since submission errors may be found immediately before you leave the building.</a:t>
            </a:r>
            <a:endParaRPr/>
          </a:p>
          <a:p>
            <a:pPr marL="800100" lvl="1" indent="-360043" algn="l" rtl="0">
              <a:lnSpc>
                <a:spcPct val="120000"/>
              </a:lnSpc>
              <a:spcBef>
                <a:spcPts val="500"/>
              </a:spcBef>
              <a:spcAft>
                <a:spcPts val="0"/>
              </a:spcAft>
              <a:buSzPts val="1800"/>
              <a:buFont typeface="Gill Sans"/>
              <a:buAutoNum type="arabicPeriod"/>
            </a:pPr>
            <a:r>
              <a:rPr lang="en-US"/>
              <a:t>Leave the completed </a:t>
            </a:r>
            <a:r>
              <a:rPr lang="en-US" b="1"/>
              <a:t>Medical Eligibility form</a:t>
            </a:r>
            <a:r>
              <a:rPr lang="en-US"/>
              <a:t> * in the Blue Box outside Door #1 when the building is closed.</a:t>
            </a:r>
            <a:endParaRPr/>
          </a:p>
          <a:p>
            <a:pPr marL="800100" lvl="1" indent="-360043" algn="l" rtl="0">
              <a:lnSpc>
                <a:spcPct val="120000"/>
              </a:lnSpc>
              <a:spcBef>
                <a:spcPts val="500"/>
              </a:spcBef>
              <a:spcAft>
                <a:spcPts val="0"/>
              </a:spcAft>
              <a:buSzPts val="1800"/>
              <a:buAutoNum type="arabicPeriod"/>
            </a:pPr>
            <a:r>
              <a:rPr lang="en-US"/>
              <a:t>Scan and email the completed </a:t>
            </a:r>
            <a:r>
              <a:rPr lang="en-US" b="1"/>
              <a:t>Medical Eligibility Form * </a:t>
            </a:r>
            <a:r>
              <a:rPr lang="en-US"/>
              <a:t>to </a:t>
            </a:r>
            <a:r>
              <a:rPr lang="en-US" b="1"/>
              <a:t>bcarr@spfk12.org</a:t>
            </a:r>
            <a:endParaRPr b="1"/>
          </a:p>
          <a:p>
            <a:pPr marL="457200" lvl="0" indent="-342900" algn="l" rtl="0">
              <a:lnSpc>
                <a:spcPct val="120000"/>
              </a:lnSpc>
              <a:spcBef>
                <a:spcPts val="500"/>
              </a:spcBef>
              <a:spcAft>
                <a:spcPts val="0"/>
              </a:spcAft>
              <a:buSzPts val="1800"/>
              <a:buChar char="•"/>
            </a:pPr>
            <a:r>
              <a:rPr lang="en-US"/>
              <a:t>*Include the Health History Update Questionnaire if applicable</a:t>
            </a:r>
            <a:endParaRPr/>
          </a:p>
          <a:p>
            <a:pPr marL="914400" lvl="0" indent="0" algn="l" rtl="0">
              <a:lnSpc>
                <a:spcPct val="120000"/>
              </a:lnSpc>
              <a:spcBef>
                <a:spcPts val="500"/>
              </a:spcBef>
              <a:spcAft>
                <a:spcPts val="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g2dfe922b4a4_2_5"/>
          <p:cNvSpPr txBox="1">
            <a:spLocks noGrp="1"/>
          </p:cNvSpPr>
          <p:nvPr>
            <p:ph type="title"/>
          </p:nvPr>
        </p:nvSpPr>
        <p:spPr>
          <a:xfrm>
            <a:off x="1451579" y="804519"/>
            <a:ext cx="9603300" cy="10491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200"/>
              <a:buFont typeface="Gill Sans"/>
              <a:buNone/>
            </a:pPr>
            <a:r>
              <a:rPr lang="en-US"/>
              <a:t>HOW WILL I KNOW IF MY CHILD IS CLEARED TO PARTICIPATE?</a:t>
            </a:r>
            <a:endParaRPr/>
          </a:p>
        </p:txBody>
      </p:sp>
      <p:sp>
        <p:nvSpPr>
          <p:cNvPr id="161" name="Google Shape;161;g2dfe922b4a4_2_5"/>
          <p:cNvSpPr txBox="1">
            <a:spLocks noGrp="1"/>
          </p:cNvSpPr>
          <p:nvPr>
            <p:ph type="body" idx="1"/>
          </p:nvPr>
        </p:nvSpPr>
        <p:spPr>
          <a:xfrm>
            <a:off x="1451579" y="2015732"/>
            <a:ext cx="9603300" cy="3450600"/>
          </a:xfrm>
          <a:prstGeom prst="rect">
            <a:avLst/>
          </a:prstGeom>
          <a:noFill/>
          <a:ln>
            <a:noFill/>
          </a:ln>
        </p:spPr>
        <p:txBody>
          <a:bodyPr spcFirstLastPara="1" wrap="square" lIns="91425" tIns="45700" rIns="91425" bIns="45700" anchor="t" anchorCtr="0">
            <a:normAutofit/>
          </a:bodyPr>
          <a:lstStyle/>
          <a:p>
            <a:pPr marL="0" lvl="0" indent="0" algn="l" rtl="0">
              <a:lnSpc>
                <a:spcPct val="120000"/>
              </a:lnSpc>
              <a:spcBef>
                <a:spcPts val="0"/>
              </a:spcBef>
              <a:spcAft>
                <a:spcPts val="0"/>
              </a:spcAft>
              <a:buNone/>
            </a:pPr>
            <a:endParaRPr/>
          </a:p>
          <a:p>
            <a:pPr marL="228600" lvl="0" indent="-228600" algn="l" rtl="0">
              <a:lnSpc>
                <a:spcPct val="120000"/>
              </a:lnSpc>
              <a:spcBef>
                <a:spcPts val="1000"/>
              </a:spcBef>
              <a:spcAft>
                <a:spcPts val="0"/>
              </a:spcAft>
              <a:buSzPts val="2000"/>
              <a:buChar char="•"/>
            </a:pPr>
            <a:r>
              <a:rPr lang="en-US"/>
              <a:t>You will be mailed a hard copy of the medical clearance after the school doctor approves the Medical Eligibility Form.</a:t>
            </a:r>
            <a:endParaRPr/>
          </a:p>
          <a:p>
            <a:pPr marL="228600" lvl="0" indent="-228600" algn="l" rtl="0">
              <a:lnSpc>
                <a:spcPct val="120000"/>
              </a:lnSpc>
              <a:spcBef>
                <a:spcPts val="1000"/>
              </a:spcBef>
              <a:spcAft>
                <a:spcPts val="0"/>
              </a:spcAft>
              <a:buSzPts val="2000"/>
              <a:buChar char="•"/>
            </a:pPr>
            <a:r>
              <a:rPr lang="en-US"/>
              <a:t>You will be sent a final clearance confirmation email from Athletics once your child is medically cleared and you have completed the online registration.  To register online, go to </a:t>
            </a:r>
            <a:r>
              <a:rPr lang="en-US" sz="1000" b="1">
                <a:latin typeface="Arial"/>
                <a:ea typeface="Arial"/>
                <a:cs typeface="Arial"/>
                <a:sym typeface="Arial"/>
              </a:rPr>
              <a:t> </a:t>
            </a:r>
            <a:r>
              <a:rPr lang="en-US" b="1" u="sng">
                <a:solidFill>
                  <a:schemeClr val="hlink"/>
                </a:solidFill>
                <a:hlinkClick r:id="rId3"/>
              </a:rPr>
              <a:t>Sports Registration</a:t>
            </a:r>
            <a:r>
              <a:rPr lang="en-US" b="1">
                <a:solidFill>
                  <a:srgbClr val="191919"/>
                </a:solidFill>
              </a:rPr>
              <a:t> </a:t>
            </a:r>
            <a:r>
              <a:rPr lang="en-US">
                <a:solidFill>
                  <a:srgbClr val="191919"/>
                </a:solidFill>
              </a:rPr>
              <a:t>and follow the submission instructions.</a:t>
            </a:r>
            <a:endParaRPr>
              <a:solidFill>
                <a:srgbClr val="191919"/>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11"/>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200"/>
              <a:buFont typeface="Gill Sans"/>
              <a:buNone/>
            </a:pPr>
            <a:r>
              <a:rPr lang="en-US"/>
              <a:t>LAST, BUT NOT LEAST…</a:t>
            </a:r>
            <a:endParaRPr/>
          </a:p>
        </p:txBody>
      </p:sp>
      <p:sp>
        <p:nvSpPr>
          <p:cNvPr id="167" name="Google Shape;167;p11"/>
          <p:cNvSpPr txBox="1">
            <a:spLocks noGrp="1"/>
          </p:cNvSpPr>
          <p:nvPr>
            <p:ph type="body" idx="1"/>
          </p:nvPr>
        </p:nvSpPr>
        <p:spPr>
          <a:xfrm>
            <a:off x="1451579" y="2015732"/>
            <a:ext cx="9603275" cy="3450613"/>
          </a:xfrm>
          <a:prstGeom prst="rect">
            <a:avLst/>
          </a:prstGeom>
          <a:noFill/>
          <a:ln>
            <a:noFill/>
          </a:ln>
        </p:spPr>
        <p:txBody>
          <a:bodyPr spcFirstLastPara="1" wrap="square" lIns="91425" tIns="45700" rIns="91425" bIns="45700" anchor="t" anchorCtr="0">
            <a:normAutofit/>
          </a:bodyPr>
          <a:lstStyle/>
          <a:p>
            <a:pPr marL="228600" lvl="0" indent="-228600" algn="l" rtl="0">
              <a:lnSpc>
                <a:spcPct val="120000"/>
              </a:lnSpc>
              <a:spcBef>
                <a:spcPts val="0"/>
              </a:spcBef>
              <a:spcAft>
                <a:spcPts val="0"/>
              </a:spcAft>
              <a:buSzPts val="2000"/>
              <a:buChar char="•"/>
            </a:pPr>
            <a:r>
              <a:rPr lang="en-US"/>
              <a:t>EPINEPHRINE (EPI PEN or AUVI Q) for Severe allergic reactions:</a:t>
            </a:r>
            <a:endParaRPr/>
          </a:p>
          <a:p>
            <a:pPr marL="685800" lvl="1" indent="-228600" algn="l" rtl="0">
              <a:lnSpc>
                <a:spcPct val="120000"/>
              </a:lnSpc>
              <a:spcBef>
                <a:spcPts val="500"/>
              </a:spcBef>
              <a:spcAft>
                <a:spcPts val="0"/>
              </a:spcAft>
              <a:buSzPts val="1800"/>
              <a:buChar char="•"/>
            </a:pPr>
            <a:r>
              <a:rPr lang="en-US"/>
              <a:t>If your child has a severe food or environmental allergy that requires treatment with epinephrine, you must submit the orders from your healthcare practitioner before the student will be cleared to participate.  The blank order form will be mailed home to you at the end of the school year.  If you do not receive the mailing, the form can be found on the high school nurses’ website.</a:t>
            </a:r>
            <a:endParaRPr/>
          </a:p>
          <a:p>
            <a:pPr marL="228600" lvl="0" indent="-228600" algn="l" rtl="0">
              <a:lnSpc>
                <a:spcPct val="120000"/>
              </a:lnSpc>
              <a:spcBef>
                <a:spcPts val="1000"/>
              </a:spcBef>
              <a:spcAft>
                <a:spcPts val="0"/>
              </a:spcAft>
              <a:buSzPts val="2000"/>
              <a:buChar char="•"/>
            </a:pPr>
            <a:r>
              <a:rPr lang="en-US"/>
              <a:t>RESCUE INHALER (ALBUTEROL, PROAIR)</a:t>
            </a:r>
            <a:endParaRPr/>
          </a:p>
          <a:p>
            <a:pPr marL="685800" lvl="1" indent="-228600" algn="l" rtl="0">
              <a:lnSpc>
                <a:spcPct val="120000"/>
              </a:lnSpc>
              <a:spcBef>
                <a:spcPts val="500"/>
              </a:spcBef>
              <a:spcAft>
                <a:spcPts val="0"/>
              </a:spcAft>
              <a:buSzPts val="1800"/>
              <a:buChar char="•"/>
            </a:pPr>
            <a:r>
              <a:rPr lang="en-US"/>
              <a:t>Submit the Asthma Action Plan so the student may self administer their rescue inhaler prior or during exercise.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g2dfe922b4a4_0_0"/>
          <p:cNvSpPr txBox="1">
            <a:spLocks noGrp="1"/>
          </p:cNvSpPr>
          <p:nvPr>
            <p:ph type="title"/>
          </p:nvPr>
        </p:nvSpPr>
        <p:spPr>
          <a:xfrm>
            <a:off x="1451579" y="609044"/>
            <a:ext cx="9603300" cy="1049100"/>
          </a:xfrm>
          <a:prstGeom prst="rect">
            <a:avLst/>
          </a:prstGeom>
        </p:spPr>
        <p:txBody>
          <a:bodyPr spcFirstLastPara="1" wrap="square" lIns="91425" tIns="45700" rIns="91425" bIns="45700" anchor="t" anchorCtr="0">
            <a:normAutofit/>
          </a:bodyPr>
          <a:lstStyle/>
          <a:p>
            <a:pPr marL="0" lvl="0" indent="0" algn="l" rtl="0">
              <a:spcBef>
                <a:spcPts val="0"/>
              </a:spcBef>
              <a:spcAft>
                <a:spcPts val="0"/>
              </a:spcAft>
              <a:buNone/>
            </a:pPr>
            <a:r>
              <a:rPr lang="en-US"/>
              <a:t>WHAT’S NEW FOR THE 25-26 SCHOOL YEAR?  </a:t>
            </a:r>
            <a:endParaRPr/>
          </a:p>
          <a:p>
            <a:pPr marL="0" lvl="0" indent="0" algn="l" rtl="0">
              <a:spcBef>
                <a:spcPts val="0"/>
              </a:spcBef>
              <a:spcAft>
                <a:spcPts val="0"/>
              </a:spcAft>
              <a:buNone/>
            </a:pPr>
            <a:r>
              <a:rPr lang="en-US"/>
              <a:t>QUITE A BIT! </a:t>
            </a:r>
            <a:endParaRPr/>
          </a:p>
        </p:txBody>
      </p:sp>
      <p:sp>
        <p:nvSpPr>
          <p:cNvPr id="107" name="Google Shape;107;g2dfe922b4a4_0_0"/>
          <p:cNvSpPr txBox="1">
            <a:spLocks noGrp="1"/>
          </p:cNvSpPr>
          <p:nvPr>
            <p:ph type="body" idx="1"/>
          </p:nvPr>
        </p:nvSpPr>
        <p:spPr>
          <a:xfrm>
            <a:off x="1451579" y="2015732"/>
            <a:ext cx="9603300" cy="3450600"/>
          </a:xfrm>
          <a:prstGeom prst="rect">
            <a:avLst/>
          </a:prstGeom>
        </p:spPr>
        <p:txBody>
          <a:bodyPr spcFirstLastPara="1" wrap="square" lIns="91425" tIns="45700" rIns="91425" bIns="45700" anchor="t" anchorCtr="0">
            <a:noAutofit/>
          </a:bodyPr>
          <a:lstStyle/>
          <a:p>
            <a:pPr marL="0" lvl="0" indent="0" algn="l" rtl="0">
              <a:lnSpc>
                <a:spcPct val="95000"/>
              </a:lnSpc>
              <a:spcBef>
                <a:spcPts val="0"/>
              </a:spcBef>
              <a:spcAft>
                <a:spcPts val="0"/>
              </a:spcAft>
              <a:buClr>
                <a:schemeClr val="dk1"/>
              </a:buClr>
              <a:buSzPts val="275"/>
              <a:buFont typeface="Arial"/>
              <a:buNone/>
            </a:pPr>
            <a:r>
              <a:rPr lang="en-US" sz="1876"/>
              <a:t>The Preparticipation Physical Evaluation (PPE), commonly referred to as the "sports physical form," has been updated by the NJ Department of Education.</a:t>
            </a:r>
            <a:endParaRPr sz="1876"/>
          </a:p>
          <a:p>
            <a:pPr marL="0" lvl="0" indent="0" algn="l" rtl="0">
              <a:lnSpc>
                <a:spcPct val="95000"/>
              </a:lnSpc>
              <a:spcBef>
                <a:spcPts val="0"/>
              </a:spcBef>
              <a:spcAft>
                <a:spcPts val="0"/>
              </a:spcAft>
              <a:buSzPts val="275"/>
              <a:buNone/>
            </a:pPr>
            <a:endParaRPr sz="1876"/>
          </a:p>
          <a:p>
            <a:pPr marL="0" lvl="0" indent="0" algn="l" rtl="0">
              <a:lnSpc>
                <a:spcPct val="95000"/>
              </a:lnSpc>
              <a:spcBef>
                <a:spcPts val="0"/>
              </a:spcBef>
              <a:spcAft>
                <a:spcPts val="0"/>
              </a:spcAft>
              <a:buClr>
                <a:schemeClr val="dk1"/>
              </a:buClr>
              <a:buSzPts val="275"/>
              <a:buFont typeface="Arial"/>
              <a:buNone/>
            </a:pPr>
            <a:r>
              <a:rPr lang="en-US" sz="1876"/>
              <a:t>There has been a change in the requirements for submission of the updated PPE. The History Form and the Physical Examination Form within the packet do not need to be submitted to the student's school. The History Form and the Physical Examination Form should be kept by the healthcare provider who completes the PPE, only the completed </a:t>
            </a:r>
            <a:r>
              <a:rPr lang="en-US" sz="1876" b="1"/>
              <a:t>Medical Eligibility Form should be submitted to the school.</a:t>
            </a:r>
            <a:r>
              <a:rPr lang="en-US" sz="1876"/>
              <a:t> The Medical Eligibility Form provides space for the healthcare provider to share relevant health information with the school if necessary and includes a recommendation regarding the student's ability to participate in athletics. Participation in athletics is based upon the medical report and must be approved by school physician. </a:t>
            </a:r>
            <a:endParaRPr sz="1876"/>
          </a:p>
          <a:p>
            <a:pPr marL="0" lvl="0" indent="0" algn="l" rtl="0">
              <a:lnSpc>
                <a:spcPct val="100000"/>
              </a:lnSpc>
              <a:spcBef>
                <a:spcPts val="1000"/>
              </a:spcBef>
              <a:spcAft>
                <a:spcPts val="0"/>
              </a:spcAft>
              <a:buSzPts val="275"/>
              <a:buNone/>
            </a:pPr>
            <a:endParaRPr sz="1076"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g2dfe922b4a4_0_25"/>
          <p:cNvSpPr txBox="1">
            <a:spLocks noGrp="1"/>
          </p:cNvSpPr>
          <p:nvPr>
            <p:ph type="title"/>
          </p:nvPr>
        </p:nvSpPr>
        <p:spPr>
          <a:xfrm>
            <a:off x="1451579" y="804519"/>
            <a:ext cx="9603300" cy="1049100"/>
          </a:xfrm>
          <a:prstGeom prst="rect">
            <a:avLst/>
          </a:prstGeom>
        </p:spPr>
        <p:txBody>
          <a:bodyPr spcFirstLastPara="1" wrap="square" lIns="91425" tIns="45700" rIns="91425" bIns="45700" anchor="t" anchorCtr="0">
            <a:normAutofit/>
          </a:bodyPr>
          <a:lstStyle/>
          <a:p>
            <a:pPr marL="0" lvl="0" indent="0" algn="l" rtl="0">
              <a:spcBef>
                <a:spcPts val="0"/>
              </a:spcBef>
              <a:spcAft>
                <a:spcPts val="0"/>
              </a:spcAft>
              <a:buNone/>
            </a:pPr>
            <a:r>
              <a:rPr lang="en-US"/>
              <a:t>CONTINUED</a:t>
            </a:r>
            <a:endParaRPr/>
          </a:p>
        </p:txBody>
      </p:sp>
      <p:sp>
        <p:nvSpPr>
          <p:cNvPr id="113" name="Google Shape;113;g2dfe922b4a4_0_25"/>
          <p:cNvSpPr txBox="1">
            <a:spLocks noGrp="1"/>
          </p:cNvSpPr>
          <p:nvPr>
            <p:ph type="body" idx="1"/>
          </p:nvPr>
        </p:nvSpPr>
        <p:spPr>
          <a:xfrm>
            <a:off x="1451579" y="2015732"/>
            <a:ext cx="9603300" cy="3450600"/>
          </a:xfrm>
          <a:prstGeom prst="rect">
            <a:avLst/>
          </a:prstGeom>
        </p:spPr>
        <p:txBody>
          <a:bodyPr spcFirstLastPara="1" wrap="square" lIns="91425" tIns="45700" rIns="91425" bIns="45700" anchor="t" anchorCtr="0">
            <a:normAutofit fontScale="55000" lnSpcReduction="20000"/>
          </a:bodyPr>
          <a:lstStyle/>
          <a:p>
            <a:pPr marL="0" lvl="0" indent="0" algn="l" rtl="0">
              <a:lnSpc>
                <a:spcPct val="95000"/>
              </a:lnSpc>
              <a:spcBef>
                <a:spcPts val="0"/>
              </a:spcBef>
              <a:spcAft>
                <a:spcPts val="0"/>
              </a:spcAft>
              <a:buNone/>
            </a:pPr>
            <a:r>
              <a:rPr lang="en-US" sz="4317"/>
              <a:t>It is important to note that the PPE must be conducted by a licensed physician, advanced practice nurse, or physician assistant who has completed the student athlete cardiac assessment professional development module developed by the NJDOE.</a:t>
            </a:r>
            <a:endParaRPr sz="4317"/>
          </a:p>
          <a:p>
            <a:pPr marL="0" lvl="0" indent="0" algn="l" rtl="0">
              <a:lnSpc>
                <a:spcPct val="95000"/>
              </a:lnSpc>
              <a:spcBef>
                <a:spcPts val="0"/>
              </a:spcBef>
              <a:spcAft>
                <a:spcPts val="0"/>
              </a:spcAft>
              <a:buNone/>
            </a:pPr>
            <a:endParaRPr sz="4317"/>
          </a:p>
          <a:p>
            <a:pPr marL="0" lvl="0" indent="0" algn="l" rtl="0">
              <a:lnSpc>
                <a:spcPct val="95000"/>
              </a:lnSpc>
              <a:spcBef>
                <a:spcPts val="0"/>
              </a:spcBef>
              <a:spcAft>
                <a:spcPts val="0"/>
              </a:spcAft>
              <a:buNone/>
            </a:pPr>
            <a:r>
              <a:rPr lang="en-US" sz="4317"/>
              <a:t>If the student’s PPE was completed over 90 days prior to the first day of the official practice in an athletic session, a Health History Update Questionnaire is still required.</a:t>
            </a:r>
            <a:endParaRPr sz="4317"/>
          </a:p>
          <a:p>
            <a:pPr marL="0" lvl="0" indent="0" algn="l" rtl="0">
              <a:lnSpc>
                <a:spcPct val="95000"/>
              </a:lnSpc>
              <a:spcBef>
                <a:spcPts val="0"/>
              </a:spcBef>
              <a:spcAft>
                <a:spcPts val="0"/>
              </a:spcAft>
              <a:buNone/>
            </a:pPr>
            <a:endParaRPr sz="4317"/>
          </a:p>
          <a:p>
            <a:pPr marL="0" lvl="0" indent="0" algn="l" rtl="0">
              <a:lnSpc>
                <a:spcPct val="95000"/>
              </a:lnSpc>
              <a:spcBef>
                <a:spcPts val="0"/>
              </a:spcBef>
              <a:spcAft>
                <a:spcPts val="0"/>
              </a:spcAft>
              <a:buClr>
                <a:schemeClr val="dk1"/>
              </a:buClr>
              <a:buSzPts val="151"/>
              <a:buFont typeface="Arial"/>
              <a:buNone/>
            </a:pPr>
            <a:endParaRPr sz="1876"/>
          </a:p>
          <a:p>
            <a:pPr marL="0" lvl="0" indent="0" algn="l" rtl="0">
              <a:spcBef>
                <a:spcPts val="1000"/>
              </a:spcBef>
              <a:spcAft>
                <a:spcPts val="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200"/>
              <a:buFont typeface="Gill Sans"/>
              <a:buNone/>
            </a:pPr>
            <a:r>
              <a:rPr lang="en-US"/>
              <a:t>WHERE TO START</a:t>
            </a:r>
            <a:endParaRPr/>
          </a:p>
        </p:txBody>
      </p:sp>
      <p:sp>
        <p:nvSpPr>
          <p:cNvPr id="119" name="Google Shape;119;p2"/>
          <p:cNvSpPr txBox="1">
            <a:spLocks noGrp="1"/>
          </p:cNvSpPr>
          <p:nvPr>
            <p:ph type="body" idx="1"/>
          </p:nvPr>
        </p:nvSpPr>
        <p:spPr>
          <a:xfrm>
            <a:off x="1294362" y="2124982"/>
            <a:ext cx="10008900" cy="3450600"/>
          </a:xfrm>
          <a:prstGeom prst="rect">
            <a:avLst/>
          </a:prstGeom>
          <a:noFill/>
          <a:ln>
            <a:noFill/>
          </a:ln>
        </p:spPr>
        <p:txBody>
          <a:bodyPr spcFirstLastPara="1" wrap="square" lIns="91425" tIns="45700" rIns="91425" bIns="45700" anchor="t" anchorCtr="0">
            <a:normAutofit lnSpcReduction="20000"/>
          </a:bodyPr>
          <a:lstStyle/>
          <a:p>
            <a:pPr marL="228600" lvl="0" indent="-228600" algn="l" rtl="0">
              <a:lnSpc>
                <a:spcPct val="120000"/>
              </a:lnSpc>
              <a:spcBef>
                <a:spcPts val="0"/>
              </a:spcBef>
              <a:spcAft>
                <a:spcPts val="0"/>
              </a:spcAft>
              <a:buSzPts val="2000"/>
              <a:buChar char="•"/>
            </a:pPr>
            <a:r>
              <a:rPr lang="en-US"/>
              <a:t>A Sport physical is valid for up to one year prior to the first NJSIAA  approved practice session.  The dates are as follows:</a:t>
            </a:r>
            <a:endParaRPr/>
          </a:p>
          <a:p>
            <a:pPr marL="685800" lvl="1" indent="-228600" algn="l" rtl="0">
              <a:lnSpc>
                <a:spcPct val="120000"/>
              </a:lnSpc>
              <a:spcBef>
                <a:spcPts val="500"/>
              </a:spcBef>
              <a:spcAft>
                <a:spcPts val="0"/>
              </a:spcAft>
              <a:buSzPts val="1800"/>
              <a:buChar char="•"/>
            </a:pPr>
            <a:r>
              <a:rPr lang="en-US"/>
              <a:t>Football, Girls Tennis, Cheerleading: August 11th</a:t>
            </a:r>
            <a:endParaRPr/>
          </a:p>
          <a:p>
            <a:pPr marL="685800" lvl="1" indent="-228600" algn="l" rtl="0">
              <a:lnSpc>
                <a:spcPct val="120000"/>
              </a:lnSpc>
              <a:spcBef>
                <a:spcPts val="500"/>
              </a:spcBef>
              <a:spcAft>
                <a:spcPts val="0"/>
              </a:spcAft>
              <a:buSzPts val="1800"/>
              <a:buChar char="•"/>
            </a:pPr>
            <a:r>
              <a:rPr lang="en-US"/>
              <a:t>Soccer, Field Hockey, Girls Volleyball, Gymnastics, &amp; Cross County  August 18th.</a:t>
            </a:r>
            <a:endParaRPr/>
          </a:p>
          <a:p>
            <a:pPr marL="228600" lvl="0" indent="-228600" algn="l" rtl="0">
              <a:lnSpc>
                <a:spcPct val="120000"/>
              </a:lnSpc>
              <a:spcBef>
                <a:spcPts val="1000"/>
              </a:spcBef>
              <a:spcAft>
                <a:spcPts val="0"/>
              </a:spcAft>
              <a:buSzPts val="2000"/>
              <a:buChar char="•"/>
            </a:pPr>
            <a:r>
              <a:rPr lang="en-US"/>
              <a:t>The exam must be documented on the </a:t>
            </a:r>
            <a:r>
              <a:rPr lang="en-US" b="1"/>
              <a:t>NEW </a:t>
            </a:r>
            <a:r>
              <a:rPr lang="en-US"/>
              <a:t>NJDOE  approved </a:t>
            </a:r>
            <a:r>
              <a:rPr lang="en-US" b="1"/>
              <a:t>Preparticipation Physical Evaluation (PPE) packet of forms.</a:t>
            </a:r>
            <a:r>
              <a:rPr lang="en-US"/>
              <a:t>  The packet consists of a </a:t>
            </a:r>
            <a:r>
              <a:rPr lang="en-US" b="1"/>
              <a:t>History Form</a:t>
            </a:r>
            <a:r>
              <a:rPr lang="en-US"/>
              <a:t> completed by the parent and athlete and the </a:t>
            </a:r>
            <a:r>
              <a:rPr lang="en-US" b="1"/>
              <a:t>Physical Examination Form</a:t>
            </a:r>
            <a:r>
              <a:rPr lang="en-US"/>
              <a:t> and </a:t>
            </a:r>
            <a:r>
              <a:rPr lang="en-US" b="1"/>
              <a:t>Medical Eligibility Form</a:t>
            </a:r>
            <a:r>
              <a:rPr lang="en-US"/>
              <a:t> completed by your Healthcare Provider (HCP). A </a:t>
            </a:r>
            <a:r>
              <a:rPr lang="en-US" b="1"/>
              <a:t>Health History Update Questionnaire</a:t>
            </a:r>
            <a:r>
              <a:rPr lang="en-US"/>
              <a:t> must be submitted if the physical exam was performed more that 90 days before the first day of the official practice session.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g2dfe922b4a4_0_5"/>
          <p:cNvSpPr txBox="1">
            <a:spLocks noGrp="1"/>
          </p:cNvSpPr>
          <p:nvPr>
            <p:ph type="title"/>
          </p:nvPr>
        </p:nvSpPr>
        <p:spPr>
          <a:xfrm>
            <a:off x="1451579" y="804519"/>
            <a:ext cx="9603300" cy="1049100"/>
          </a:xfrm>
          <a:prstGeom prst="rect">
            <a:avLst/>
          </a:prstGeom>
        </p:spPr>
        <p:txBody>
          <a:bodyPr spcFirstLastPara="1" wrap="square" lIns="91425" tIns="45700" rIns="91425" bIns="45700" anchor="t" anchorCtr="0">
            <a:normAutofit/>
          </a:bodyPr>
          <a:lstStyle/>
          <a:p>
            <a:pPr marL="0" lvl="0" indent="0" algn="l" rtl="0">
              <a:spcBef>
                <a:spcPts val="0"/>
              </a:spcBef>
              <a:spcAft>
                <a:spcPts val="0"/>
              </a:spcAft>
              <a:buNone/>
            </a:pPr>
            <a:r>
              <a:rPr lang="en-US"/>
              <a:t>WHAT FORMS DO I NEED TO SUBMIT?</a:t>
            </a:r>
            <a:endParaRPr/>
          </a:p>
        </p:txBody>
      </p:sp>
      <p:sp>
        <p:nvSpPr>
          <p:cNvPr id="125" name="Google Shape;125;g2dfe922b4a4_0_5"/>
          <p:cNvSpPr txBox="1">
            <a:spLocks noGrp="1"/>
          </p:cNvSpPr>
          <p:nvPr>
            <p:ph type="body" idx="1"/>
          </p:nvPr>
        </p:nvSpPr>
        <p:spPr>
          <a:xfrm>
            <a:off x="1451579" y="2015732"/>
            <a:ext cx="9603300" cy="3450600"/>
          </a:xfrm>
          <a:prstGeom prst="rect">
            <a:avLst/>
          </a:prstGeom>
        </p:spPr>
        <p:txBody>
          <a:bodyPr spcFirstLastPara="1" wrap="square" lIns="91425" tIns="45700" rIns="91425" bIns="45700" anchor="t" anchorCtr="0">
            <a:normAutofit/>
          </a:bodyPr>
          <a:lstStyle/>
          <a:p>
            <a:pPr marL="0" lvl="0" indent="0" algn="l" rtl="0">
              <a:spcBef>
                <a:spcPts val="1000"/>
              </a:spcBef>
              <a:spcAft>
                <a:spcPts val="0"/>
              </a:spcAft>
              <a:buNone/>
            </a:pPr>
            <a:r>
              <a:rPr lang="en-US"/>
              <a:t>The </a:t>
            </a:r>
            <a:r>
              <a:rPr lang="en-US" b="1"/>
              <a:t>Medical Eligibility Form</a:t>
            </a:r>
            <a:r>
              <a:rPr lang="en-US"/>
              <a:t> is the </a:t>
            </a:r>
            <a:r>
              <a:rPr lang="en-US" b="1"/>
              <a:t>only document</a:t>
            </a:r>
            <a:r>
              <a:rPr lang="en-US"/>
              <a:t> that should be submitted to the school. The Health History Update Questionnaire and Preparticipation Physical Evaluation (PPE) should be maintained by the healthcare provider completing the physical exam.</a:t>
            </a:r>
            <a:endParaRPr/>
          </a:p>
          <a:p>
            <a:pPr marL="0" lvl="0" indent="0" algn="l" rtl="0">
              <a:spcBef>
                <a:spcPts val="1000"/>
              </a:spcBef>
              <a:spcAft>
                <a:spcPts val="0"/>
              </a:spcAft>
              <a:buNone/>
            </a:pPr>
            <a:endParaRPr/>
          </a:p>
          <a:p>
            <a:pPr marL="0" lvl="0" indent="0" algn="l" rtl="0">
              <a:spcBef>
                <a:spcPts val="1000"/>
              </a:spcBef>
              <a:spcAft>
                <a:spcPts val="0"/>
              </a:spcAft>
              <a:buNone/>
            </a:pPr>
            <a:r>
              <a:rPr lang="en-US"/>
              <a:t>If an approved physical exam is already on file in the nurse's office or if you are submitting a new physical examination that was performed more that 90 day prior to the first practice session, the </a:t>
            </a:r>
            <a:r>
              <a:rPr lang="en-US" b="1"/>
              <a:t>Health History Update Questionnaire </a:t>
            </a:r>
            <a:r>
              <a:rPr lang="en-US"/>
              <a:t>must be submitted to the nurse.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g2dfe922b4a4_0_11"/>
          <p:cNvSpPr txBox="1">
            <a:spLocks noGrp="1"/>
          </p:cNvSpPr>
          <p:nvPr>
            <p:ph type="title"/>
          </p:nvPr>
        </p:nvSpPr>
        <p:spPr>
          <a:xfrm>
            <a:off x="1451579" y="804519"/>
            <a:ext cx="9603300" cy="1049100"/>
          </a:xfrm>
          <a:prstGeom prst="rect">
            <a:avLst/>
          </a:prstGeom>
        </p:spPr>
        <p:txBody>
          <a:bodyPr spcFirstLastPara="1" wrap="square" lIns="91425" tIns="45700" rIns="91425" bIns="45700" anchor="t" anchorCtr="0">
            <a:normAutofit/>
          </a:bodyPr>
          <a:lstStyle/>
          <a:p>
            <a:pPr marL="0" lvl="0" indent="0" algn="l" rtl="0">
              <a:spcBef>
                <a:spcPts val="0"/>
              </a:spcBef>
              <a:spcAft>
                <a:spcPts val="0"/>
              </a:spcAft>
              <a:buNone/>
            </a:pPr>
            <a:r>
              <a:rPr lang="en-US"/>
              <a:t>WHO KEEPS THE </a:t>
            </a:r>
            <a:r>
              <a:rPr lang="en-US" i="1"/>
              <a:t>Preparticipation Physical Evaluation</a:t>
            </a:r>
            <a:r>
              <a:rPr lang="en-US"/>
              <a:t> (PPE) FORM?</a:t>
            </a:r>
            <a:endParaRPr/>
          </a:p>
        </p:txBody>
      </p:sp>
      <p:sp>
        <p:nvSpPr>
          <p:cNvPr id="131" name="Google Shape;131;g2dfe922b4a4_0_11"/>
          <p:cNvSpPr txBox="1">
            <a:spLocks noGrp="1"/>
          </p:cNvSpPr>
          <p:nvPr>
            <p:ph type="body" idx="1"/>
          </p:nvPr>
        </p:nvSpPr>
        <p:spPr>
          <a:xfrm>
            <a:off x="1451579" y="2015732"/>
            <a:ext cx="9603300" cy="3450600"/>
          </a:xfrm>
          <a:prstGeom prst="rect">
            <a:avLst/>
          </a:prstGeom>
        </p:spPr>
        <p:txBody>
          <a:bodyPr spcFirstLastPara="1" wrap="square" lIns="91425" tIns="45700" rIns="91425" bIns="45700" anchor="t" anchorCtr="0">
            <a:normAutofit/>
          </a:bodyPr>
          <a:lstStyle/>
          <a:p>
            <a:pPr marL="0" lvl="0" indent="0" algn="l" rtl="0">
              <a:spcBef>
                <a:spcPts val="1000"/>
              </a:spcBef>
              <a:spcAft>
                <a:spcPts val="0"/>
              </a:spcAft>
              <a:buNone/>
            </a:pPr>
            <a:r>
              <a:rPr lang="en-US" sz="2600"/>
              <a:t>The Physical exam form and the History Form should be maintained by the healthcare provider completing the physical exam.</a:t>
            </a:r>
            <a:endParaRPr sz="2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3"/>
          <p:cNvSpPr txBox="1">
            <a:spLocks noGrp="1"/>
          </p:cNvSpPr>
          <p:nvPr>
            <p:ph type="title"/>
          </p:nvPr>
        </p:nvSpPr>
        <p:spPr>
          <a:xfrm>
            <a:off x="1451579" y="804519"/>
            <a:ext cx="9603300" cy="1049100"/>
          </a:xfrm>
          <a:prstGeom prst="rect">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100000"/>
              <a:buFont typeface="Gill Sans"/>
              <a:buNone/>
            </a:pPr>
            <a:r>
              <a:rPr lang="en-US" sz="2800"/>
              <a:t>WHEN IS THE FALL PHYSICAL MEDICAL ELIGIBILITY FORM DUE? </a:t>
            </a:r>
            <a:br>
              <a:rPr lang="en-US" sz="2800"/>
            </a:br>
            <a:endParaRPr sz="2800"/>
          </a:p>
        </p:txBody>
      </p:sp>
      <p:sp>
        <p:nvSpPr>
          <p:cNvPr id="137" name="Google Shape;137;p3"/>
          <p:cNvSpPr txBox="1">
            <a:spLocks noGrp="1"/>
          </p:cNvSpPr>
          <p:nvPr>
            <p:ph type="body" idx="1"/>
          </p:nvPr>
        </p:nvSpPr>
        <p:spPr>
          <a:xfrm>
            <a:off x="1451579" y="2015732"/>
            <a:ext cx="9603275" cy="3450613"/>
          </a:xfrm>
          <a:prstGeom prst="rect">
            <a:avLst/>
          </a:prstGeom>
          <a:noFill/>
          <a:ln>
            <a:noFill/>
          </a:ln>
        </p:spPr>
        <p:txBody>
          <a:bodyPr spcFirstLastPara="1" wrap="square" lIns="91425" tIns="45700" rIns="91425" bIns="45700" anchor="t" anchorCtr="0">
            <a:normAutofit/>
          </a:bodyPr>
          <a:lstStyle/>
          <a:p>
            <a:pPr marL="228600" lvl="0" indent="-228600" algn="l" rtl="0">
              <a:lnSpc>
                <a:spcPct val="120000"/>
              </a:lnSpc>
              <a:spcBef>
                <a:spcPts val="0"/>
              </a:spcBef>
              <a:spcAft>
                <a:spcPts val="0"/>
              </a:spcAft>
              <a:buSzPts val="2000"/>
              <a:buChar char="•"/>
            </a:pPr>
            <a:r>
              <a:rPr lang="en-US"/>
              <a:t>The</a:t>
            </a:r>
            <a:r>
              <a:rPr lang="en-US" b="1"/>
              <a:t> PPE MEDICAL ELIGIBILITY FORM</a:t>
            </a:r>
            <a:r>
              <a:rPr lang="en-US"/>
              <a:t> must be submitted to the High School   Athletic office by</a:t>
            </a:r>
            <a:r>
              <a:rPr lang="en-US" b="1"/>
              <a:t> </a:t>
            </a:r>
            <a:r>
              <a:rPr lang="en-US" b="1" u="sng"/>
              <a:t>July 23rd </a:t>
            </a:r>
            <a:r>
              <a:rPr lang="en-US"/>
              <a:t> in order for the school doctor to approve the student for eligible to participate and the names of the approved athletes can be sent to the coaches. </a:t>
            </a:r>
            <a:endParaRPr/>
          </a:p>
          <a:p>
            <a:pPr marL="457200" lvl="0" indent="-342900" algn="l" rtl="0">
              <a:spcBef>
                <a:spcPts val="0"/>
              </a:spcBef>
              <a:spcAft>
                <a:spcPts val="0"/>
              </a:spcAft>
              <a:buSzPts val="1800"/>
              <a:buChar char="•"/>
            </a:pPr>
            <a:r>
              <a:rPr lang="en-US"/>
              <a:t>You may also need to submit a Health History Update Questionnaire  (HHUQ) depending on the date of the physical exam.</a:t>
            </a:r>
            <a:endParaRPr/>
          </a:p>
          <a:p>
            <a:pPr marL="0" lvl="0" indent="0" algn="l" rtl="0">
              <a:spcBef>
                <a:spcPts val="0"/>
              </a:spcBef>
              <a:spcAft>
                <a:spcPts val="0"/>
              </a:spcAft>
              <a:buNone/>
            </a:pPr>
            <a:endParaRPr/>
          </a:p>
          <a:p>
            <a:pPr marL="0" lvl="0" indent="0" algn="l" rtl="0">
              <a:lnSpc>
                <a:spcPct val="120000"/>
              </a:lnSpc>
              <a:spcBef>
                <a:spcPts val="0"/>
              </a:spcBef>
              <a:spcAft>
                <a:spcPts val="0"/>
              </a:spcAft>
              <a:buNone/>
            </a:pPr>
            <a:endParaRPr/>
          </a:p>
          <a:p>
            <a:pPr marL="0" lvl="0" indent="0" algn="l" rtl="0">
              <a:lnSpc>
                <a:spcPct val="120000"/>
              </a:lnSpc>
              <a:spcBef>
                <a:spcPts val="0"/>
              </a:spcBef>
              <a:spcAft>
                <a:spcPts val="0"/>
              </a:spcAft>
              <a:buNone/>
            </a:pPr>
            <a:endParaRPr/>
          </a:p>
          <a:p>
            <a:pPr marL="457200" lvl="0" indent="0" algn="l" rtl="0">
              <a:lnSpc>
                <a:spcPct val="120000"/>
              </a:lnSpc>
              <a:spcBef>
                <a:spcPts val="0"/>
              </a:spcBef>
              <a:spcAft>
                <a:spcPts val="0"/>
              </a:spcAft>
              <a:buNone/>
            </a:pPr>
            <a:endParaRPr b="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4"/>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100000"/>
              <a:buFont typeface="Gill Sans"/>
              <a:buNone/>
            </a:pPr>
            <a:r>
              <a:rPr lang="en-US"/>
              <a:t>WHAT IF I CAN’T GET AN APPOINTMENT WITH MY CHILD’S DOCTOR IN TIME TO MEET THE DEADLINE?</a:t>
            </a:r>
            <a:endParaRPr/>
          </a:p>
        </p:txBody>
      </p:sp>
      <p:sp>
        <p:nvSpPr>
          <p:cNvPr id="143" name="Google Shape;143;p4"/>
          <p:cNvSpPr txBox="1">
            <a:spLocks noGrp="1"/>
          </p:cNvSpPr>
          <p:nvPr>
            <p:ph type="body" idx="1"/>
          </p:nvPr>
        </p:nvSpPr>
        <p:spPr>
          <a:xfrm>
            <a:off x="1451579" y="2015732"/>
            <a:ext cx="9603275" cy="3450613"/>
          </a:xfrm>
          <a:prstGeom prst="rect">
            <a:avLst/>
          </a:prstGeom>
          <a:noFill/>
          <a:ln>
            <a:noFill/>
          </a:ln>
        </p:spPr>
        <p:txBody>
          <a:bodyPr spcFirstLastPara="1" wrap="square" lIns="91425" tIns="45700" rIns="91425" bIns="45700" anchor="t" anchorCtr="0">
            <a:normAutofit lnSpcReduction="20000"/>
          </a:bodyPr>
          <a:lstStyle/>
          <a:p>
            <a:pPr marL="228600" lvl="0" indent="-228600" algn="l" rtl="0">
              <a:lnSpc>
                <a:spcPct val="120000"/>
              </a:lnSpc>
              <a:spcBef>
                <a:spcPts val="0"/>
              </a:spcBef>
              <a:spcAft>
                <a:spcPts val="0"/>
              </a:spcAft>
              <a:buSzPts val="2000"/>
              <a:buChar char="•"/>
            </a:pPr>
            <a:r>
              <a:rPr lang="en-US"/>
              <a:t>If your child typically goes for their annual physical during the month of August we recommend you take your child now to one of the local urgent care centers such as </a:t>
            </a:r>
            <a:endParaRPr/>
          </a:p>
          <a:p>
            <a:pPr marL="228600" lvl="0" indent="-228600" algn="l" rtl="0">
              <a:lnSpc>
                <a:spcPct val="120000"/>
              </a:lnSpc>
              <a:spcBef>
                <a:spcPts val="0"/>
              </a:spcBef>
              <a:spcAft>
                <a:spcPts val="0"/>
              </a:spcAft>
              <a:buSzPts val="2000"/>
              <a:buChar char="•"/>
            </a:pPr>
            <a:r>
              <a:rPr lang="en-US"/>
              <a:t>Atlantic Health/Optum Urgent care Rt. 22, Watchung.  Optum currently offers a $30 self pay sport physical. We recommend you contact the facility prior to going to make an appointment to verify their fee for the sport examination .</a:t>
            </a:r>
            <a:endParaRPr/>
          </a:p>
          <a:p>
            <a:pPr marL="228600" lvl="0" indent="0" algn="l" rtl="0">
              <a:lnSpc>
                <a:spcPct val="120000"/>
              </a:lnSpc>
              <a:spcBef>
                <a:spcPts val="0"/>
              </a:spcBef>
              <a:spcAft>
                <a:spcPts val="0"/>
              </a:spcAft>
              <a:buSzPts val="1946"/>
              <a:buNone/>
            </a:pPr>
            <a:endParaRPr/>
          </a:p>
          <a:p>
            <a:pPr marL="228600" lvl="0" indent="-228600" algn="l" rtl="0">
              <a:lnSpc>
                <a:spcPct val="120000"/>
              </a:lnSpc>
              <a:spcBef>
                <a:spcPts val="1000"/>
              </a:spcBef>
              <a:spcAft>
                <a:spcPts val="0"/>
              </a:spcAft>
              <a:buSzPts val="2000"/>
              <a:buChar char="•"/>
            </a:pPr>
            <a:r>
              <a:rPr lang="en-US"/>
              <a:t>Wait until later in the fall to have the annual exam by your own healthcare practitioner that is covered by your insurance plan.  This will get your child off the “summer physical” loop for the rest of their high school years.</a:t>
            </a:r>
            <a:endParaRPr/>
          </a:p>
          <a:p>
            <a:pPr marL="228600" lvl="0" indent="-101600" algn="l" rtl="0">
              <a:lnSpc>
                <a:spcPct val="120000"/>
              </a:lnSpc>
              <a:spcBef>
                <a:spcPts val="1000"/>
              </a:spcBef>
              <a:spcAft>
                <a:spcPts val="0"/>
              </a:spcAft>
              <a:buSzPts val="2000"/>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8"/>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400"/>
              <a:buFont typeface="Gill Sans"/>
              <a:buNone/>
            </a:pPr>
            <a:r>
              <a:rPr lang="en-US" sz="2400"/>
              <a:t>MY CHILD ALREADY HAS AN APPROVED PHYSICAL EXAM ON FILE IN THE NURSE'S’ OFFICE. DO I NEED TO DO ANYTHING MORE?</a:t>
            </a:r>
            <a:endParaRPr/>
          </a:p>
        </p:txBody>
      </p:sp>
      <p:sp>
        <p:nvSpPr>
          <p:cNvPr id="149" name="Google Shape;149;p8"/>
          <p:cNvSpPr txBox="1">
            <a:spLocks noGrp="1"/>
          </p:cNvSpPr>
          <p:nvPr>
            <p:ph type="body" idx="1"/>
          </p:nvPr>
        </p:nvSpPr>
        <p:spPr>
          <a:xfrm>
            <a:off x="1451579" y="2015732"/>
            <a:ext cx="9603275" cy="3450613"/>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5000"/>
              </a:lnSpc>
              <a:spcBef>
                <a:spcPts val="0"/>
              </a:spcBef>
              <a:spcAft>
                <a:spcPts val="0"/>
              </a:spcAft>
              <a:buNone/>
            </a:pPr>
            <a:endParaRPr sz="2050"/>
          </a:p>
          <a:p>
            <a:pPr marL="457200" lvl="0" indent="-358775" algn="l" rtl="0">
              <a:lnSpc>
                <a:spcPct val="95000"/>
              </a:lnSpc>
              <a:spcBef>
                <a:spcPts val="0"/>
              </a:spcBef>
              <a:spcAft>
                <a:spcPts val="0"/>
              </a:spcAft>
              <a:buSzPts val="2050"/>
              <a:buChar char="•"/>
            </a:pPr>
            <a:r>
              <a:rPr lang="en-US" sz="2050"/>
              <a:t>A Health History Update Questionnaire (HHUP) must be submitted for the fall season.</a:t>
            </a:r>
            <a:endParaRPr sz="2050"/>
          </a:p>
          <a:p>
            <a:pPr marL="457200" lvl="0" indent="0" algn="l" rtl="0">
              <a:lnSpc>
                <a:spcPct val="95000"/>
              </a:lnSpc>
              <a:spcBef>
                <a:spcPts val="0"/>
              </a:spcBef>
              <a:spcAft>
                <a:spcPts val="0"/>
              </a:spcAft>
              <a:buNone/>
            </a:pPr>
            <a:endParaRPr sz="2050"/>
          </a:p>
          <a:p>
            <a:pPr marL="457200" lvl="0" indent="-358775" algn="l" rtl="0">
              <a:lnSpc>
                <a:spcPct val="95000"/>
              </a:lnSpc>
              <a:spcBef>
                <a:spcPts val="0"/>
              </a:spcBef>
              <a:spcAft>
                <a:spcPts val="0"/>
              </a:spcAft>
              <a:buSzPts val="2050"/>
              <a:buFont typeface="Gill Sans"/>
              <a:buChar char="•"/>
            </a:pPr>
            <a:r>
              <a:rPr lang="en-US" sz="2050"/>
              <a:t>The physical on file must be within 365 days of the sport or activity the athlete is participating.  The physical must be current when the season starts and may expire during the season.  If this happens, you do not need a new physical until the start of the next season.  For example, the physical expires on August 15, 2025 (meaning the date is August 14, 2024 - this athlete may participate in Football or Girls’ Tennis without a new physical by registering and turning in the updated HHUP.  </a:t>
            </a:r>
            <a:endParaRPr sz="2050"/>
          </a:p>
          <a:p>
            <a:pPr marL="457200" lvl="0" indent="0" algn="l" rtl="0">
              <a:lnSpc>
                <a:spcPct val="95000"/>
              </a:lnSpc>
              <a:spcBef>
                <a:spcPts val="0"/>
              </a:spcBef>
              <a:spcAft>
                <a:spcPts val="0"/>
              </a:spcAft>
              <a:buNone/>
            </a:pPr>
            <a:endParaRPr sz="2050"/>
          </a:p>
        </p:txBody>
      </p:sp>
    </p:spTree>
  </p:cSld>
  <p:clrMapOvr>
    <a:masterClrMapping/>
  </p:clrMapOvr>
</p:sld>
</file>

<file path=ppt/theme/theme1.xml><?xml version="1.0" encoding="utf-8"?>
<a:theme xmlns:a="http://schemas.openxmlformats.org/drawingml/2006/main" name="Gallery">
  <a:themeElements>
    <a:clrScheme name="Gallery">
      <a:dk1>
        <a:srgbClr val="000000"/>
      </a:dk1>
      <a:lt1>
        <a:srgbClr val="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1186</Words>
  <Application>Microsoft Macintosh PowerPoint</Application>
  <PresentationFormat>Widescreen</PresentationFormat>
  <Paragraphs>58</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Gill Sans</vt:lpstr>
      <vt:lpstr>Gallery</vt:lpstr>
      <vt:lpstr>FALL SPORT PHYSICAL</vt:lpstr>
      <vt:lpstr>WHAT’S NEW FOR THE 25-26 SCHOOL YEAR?   QUITE A BIT! </vt:lpstr>
      <vt:lpstr>CONTINUED</vt:lpstr>
      <vt:lpstr>WHERE TO START</vt:lpstr>
      <vt:lpstr>WHAT FORMS DO I NEED TO SUBMIT?</vt:lpstr>
      <vt:lpstr>WHO KEEPS THE Preparticipation Physical Evaluation (PPE) FORM?</vt:lpstr>
      <vt:lpstr>WHEN IS THE FALL PHYSICAL MEDICAL ELIGIBILITY FORM DUE?  </vt:lpstr>
      <vt:lpstr>WHAT IF I CAN’T GET AN APPOINTMENT WITH MY CHILD’S DOCTOR IN TIME TO MEET THE DEADLINE?</vt:lpstr>
      <vt:lpstr>MY CHILD ALREADY HAS AN APPROVED PHYSICAL EXAM ON FILE IN THE NURSE'S’ OFFICE. DO I NEED TO DO ANYTHING MORE?</vt:lpstr>
      <vt:lpstr>HOW DO I GET THE MEDICAL ELIGIBILITY FORM TO THE SCHOOL DURING THE SUMMER?</vt:lpstr>
      <vt:lpstr>HOW WILL I KNOW IF MY CHILD IS CLEARED TO PARTICIPATE?</vt:lpstr>
      <vt:lpstr>LAST, BUT NOT LEAST…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lmcnally@spfk12.org</dc:creator>
  <cp:lastModifiedBy>Ryan Miller</cp:lastModifiedBy>
  <cp:revision>1</cp:revision>
  <dcterms:created xsi:type="dcterms:W3CDTF">2022-06-06T14:06:31Z</dcterms:created>
  <dcterms:modified xsi:type="dcterms:W3CDTF">2025-06-16T12:56:34Z</dcterms:modified>
</cp:coreProperties>
</file>